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 id="2147483705" r:id="rId2"/>
  </p:sldMasterIdLst>
  <p:notesMasterIdLst>
    <p:notesMasterId r:id="rId2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Lst>
  <p:sldSz cx="9144000" cy="5143500" type="screen16x9"/>
  <p:notesSz cx="7010400"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74" d="100"/>
          <a:sy n="74" d="100"/>
        </p:scale>
        <p:origin x="-104" y="-464"/>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3037839" cy="46481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65887" marR="0" lvl="1" indent="-8687"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31774" marR="0" lvl="2" indent="-4674"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97660" marR="0" lvl="3" indent="-66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63546" marR="0" lvl="4" indent="-9346"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329434" marR="0" lvl="5" indent="-5333"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95321" marR="0" lvl="6" indent="-1321"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61208" marR="0" lvl="7" indent="-10007"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727093" marR="0" lvl="8" indent="-5993"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970937" y="0"/>
            <a:ext cx="3037839" cy="46481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65887" marR="0" lvl="1" indent="-8687"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31774" marR="0" lvl="2" indent="-4674"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97660" marR="0" lvl="3" indent="-66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63546" marR="0" lvl="4" indent="-9346"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329434" marR="0" lvl="5" indent="-5333"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95321" marR="0" lvl="6" indent="-1321"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61208" marR="0" lvl="7" indent="-10007"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727093" marR="0" lvl="8" indent="-5993"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406400" y="696912"/>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01041" y="4415789"/>
            <a:ext cx="5608319" cy="4183379"/>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829967"/>
            <a:ext cx="3037839" cy="464819"/>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65887" marR="0" lvl="1" indent="-8687"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31774" marR="0" lvl="2" indent="-4674"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97660" marR="0" lvl="3" indent="-66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63546" marR="0" lvl="4" indent="-9346"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329434" marR="0" lvl="5" indent="-5333"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95321" marR="0" lvl="6" indent="-1321"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61208" marR="0" lvl="7" indent="-10007"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727093" marR="0" lvl="8" indent="-5993"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 sz="1200" b="0" i="0" u="none" strike="noStrike" cap="none">
                <a:solidFill>
                  <a:schemeClr val="dk1"/>
                </a:solidFill>
                <a:latin typeface="Calibri"/>
                <a:ea typeface="Calibri"/>
                <a:cs typeface="Calibri"/>
                <a:sym typeface="Calibri"/>
              </a:rPr>
              <a:t>‹#›</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8505619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a:spLocks noGrp="1" noRot="1" noChangeAspect="1"/>
          </p:cNvSpPr>
          <p:nvPr>
            <p:ph type="sldImg" idx="2"/>
          </p:nvPr>
        </p:nvSpPr>
        <p:spPr>
          <a:xfrm>
            <a:off x="406400" y="696912"/>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3" name="Shape 293"/>
          <p:cNvSpPr txBox="1">
            <a:spLocks noGrp="1"/>
          </p:cNvSpPr>
          <p:nvPr>
            <p:ph type="body" idx="1"/>
          </p:nvPr>
        </p:nvSpPr>
        <p:spPr>
          <a:xfrm>
            <a:off x="701041" y="4415789"/>
            <a:ext cx="5608319" cy="4183379"/>
          </a:xfrm>
          <a:prstGeom prst="rect">
            <a:avLst/>
          </a:prstGeom>
          <a:noFill/>
          <a:ln>
            <a:noFill/>
          </a:ln>
        </p:spPr>
        <p:txBody>
          <a:bodyPr lIns="93150" tIns="93150" rIns="93150" bIns="93150" anchor="t" anchorCtr="0">
            <a:noAutofit/>
          </a:bodyPr>
          <a:lstStyle/>
          <a:p>
            <a:pPr marL="0" marR="0" lvl="0" indent="0" algn="l" rtl="0">
              <a:spcBef>
                <a:spcPts val="0"/>
              </a:spcBef>
              <a:buClr>
                <a:schemeClr val="dk1"/>
              </a:buClr>
              <a:buSzPct val="25000"/>
              <a:buFont typeface="Calibri"/>
              <a:buNone/>
            </a:pPr>
            <a:r>
              <a:rPr lang="en" sz="1200" b="0" i="0" u="none" strike="noStrike" cap="none">
                <a:solidFill>
                  <a:schemeClr val="dk1"/>
                </a:solidFill>
                <a:latin typeface="Calibri"/>
                <a:ea typeface="Calibri"/>
                <a:cs typeface="Calibri"/>
                <a:sym typeface="Calibri"/>
              </a:rPr>
              <a:t>This project was supported by a grant from CIRA's Community Investment Program.</a:t>
            </a:r>
          </a:p>
        </p:txBody>
      </p:sp>
      <p:sp>
        <p:nvSpPr>
          <p:cNvPr id="294" name="Shape 294"/>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 sz="1200" b="0" i="0" u="none" strike="noStrike" cap="none">
                <a:solidFill>
                  <a:schemeClr val="dk1"/>
                </a:solidFill>
                <a:latin typeface="Calibri"/>
                <a:ea typeface="Calibri"/>
                <a:cs typeface="Calibri"/>
                <a:sym typeface="Calibri"/>
              </a:rPr>
              <a:t>1</a:t>
            </a:fld>
            <a:endParaRPr lang="en"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Shape 366"/>
          <p:cNvSpPr>
            <a:spLocks noGrp="1" noRot="1" noChangeAspect="1"/>
          </p:cNvSpPr>
          <p:nvPr>
            <p:ph type="sldImg" idx="2"/>
          </p:nvPr>
        </p:nvSpPr>
        <p:spPr>
          <a:xfrm>
            <a:off x="406400" y="696912"/>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7" name="Shape 367"/>
          <p:cNvSpPr txBox="1">
            <a:spLocks noGrp="1"/>
          </p:cNvSpPr>
          <p:nvPr>
            <p:ph type="body" idx="1"/>
          </p:nvPr>
        </p:nvSpPr>
        <p:spPr>
          <a:xfrm>
            <a:off x="701039" y="4415789"/>
            <a:ext cx="5608319" cy="4183379"/>
          </a:xfrm>
          <a:prstGeom prst="rect">
            <a:avLst/>
          </a:prstGeom>
          <a:noFill/>
          <a:ln>
            <a:noFill/>
          </a:ln>
        </p:spPr>
        <p:txBody>
          <a:bodyPr lIns="93150" tIns="46550" rIns="93150" bIns="46550" anchor="t" anchorCtr="0">
            <a:noAutofit/>
          </a:bodyPr>
          <a:lstStyle/>
          <a:p>
            <a:pPr marL="0" marR="0" lvl="0" indent="0" algn="l" rtl="0">
              <a:lnSpc>
                <a:spcPct val="150000"/>
              </a:lnSpc>
              <a:spcBef>
                <a:spcPts val="0"/>
              </a:spcBef>
              <a:spcAft>
                <a:spcPts val="0"/>
              </a:spcAft>
              <a:buClr>
                <a:schemeClr val="accent3"/>
              </a:buClr>
              <a:buSzPct val="25000"/>
              <a:buFont typeface="Arial"/>
              <a:buNone/>
            </a:pPr>
            <a:r>
              <a:rPr lang="en" sz="1200" b="0" i="0" u="none" strike="noStrike" cap="none">
                <a:solidFill>
                  <a:srgbClr val="000000"/>
                </a:solidFill>
                <a:latin typeface="Arial"/>
                <a:ea typeface="Arial"/>
                <a:cs typeface="Arial"/>
                <a:sym typeface="Arial"/>
              </a:rPr>
              <a:t>The internet is the infrastructure, it’s the cables (the fibre optic or copper wires), the antenna towers that transmit wireless signals, switches and routers that connect together devices from smart thermostats, smart phones, tablets, laptop, to servers, mainframes and data centres.</a:t>
            </a:r>
          </a:p>
          <a:p>
            <a:pPr marL="0" marR="0" lvl="0" indent="0" algn="l" rtl="0">
              <a:spcBef>
                <a:spcPts val="1019"/>
              </a:spcBef>
              <a:buClr>
                <a:schemeClr val="dk1"/>
              </a:buClr>
              <a:buSzPct val="25000"/>
              <a:buFont typeface="Calibri"/>
              <a:buNone/>
            </a:pPr>
            <a:endParaRPr sz="1200" b="0" i="0" u="none" strike="noStrike" cap="none">
              <a:solidFill>
                <a:srgbClr val="000000"/>
              </a:solidFill>
              <a:latin typeface="Arial"/>
              <a:ea typeface="Arial"/>
              <a:cs typeface="Arial"/>
              <a:sym typeface="Arial"/>
            </a:endParaRPr>
          </a:p>
        </p:txBody>
      </p:sp>
      <p:sp>
        <p:nvSpPr>
          <p:cNvPr id="368" name="Shape 368"/>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 sz="1200" b="0" i="0" u="none" strike="noStrike" cap="none">
                <a:solidFill>
                  <a:schemeClr val="dk1"/>
                </a:solidFill>
                <a:latin typeface="Calibri"/>
                <a:ea typeface="Calibri"/>
                <a:cs typeface="Calibri"/>
                <a:sym typeface="Calibri"/>
              </a:rPr>
              <a:t>10</a:t>
            </a:fld>
            <a:endParaRPr lang="en"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406400" y="696912"/>
            <a:ext cx="6197700" cy="34863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5" name="Shape 375"/>
          <p:cNvSpPr txBox="1">
            <a:spLocks noGrp="1"/>
          </p:cNvSpPr>
          <p:nvPr>
            <p:ph type="body" idx="1"/>
          </p:nvPr>
        </p:nvSpPr>
        <p:spPr>
          <a:xfrm>
            <a:off x="701041" y="4415789"/>
            <a:ext cx="5608200" cy="4183500"/>
          </a:xfrm>
          <a:prstGeom prst="rect">
            <a:avLst/>
          </a:prstGeom>
        </p:spPr>
        <p:txBody>
          <a:bodyPr lIns="91425" tIns="91425" rIns="91425" bIns="91425" anchor="t" anchorCtr="0">
            <a:noAutofit/>
          </a:bodyPr>
          <a:lstStyle/>
          <a:p>
            <a:pPr lvl="0">
              <a:spcBef>
                <a:spcPts val="0"/>
              </a:spcBef>
              <a:buNone/>
            </a:pPr>
            <a:endParaRPr/>
          </a:p>
        </p:txBody>
      </p:sp>
      <p:sp>
        <p:nvSpPr>
          <p:cNvPr id="376" name="Shape 376"/>
          <p:cNvSpPr txBox="1">
            <a:spLocks noGrp="1"/>
          </p:cNvSpPr>
          <p:nvPr>
            <p:ph type="sldNum" idx="12"/>
          </p:nvPr>
        </p:nvSpPr>
        <p:spPr>
          <a:xfrm>
            <a:off x="3970937" y="8829967"/>
            <a:ext cx="3037799" cy="464700"/>
          </a:xfrm>
          <a:prstGeom prst="rect">
            <a:avLst/>
          </a:prstGeom>
        </p:spPr>
        <p:txBody>
          <a:bodyPr lIns="93150" tIns="46550" rIns="93150" bIns="46550" anchor="b" anchorCtr="0">
            <a:noAutofit/>
          </a:bodyPr>
          <a:lstStyle/>
          <a:p>
            <a:pPr lvl="0">
              <a:spcBef>
                <a:spcPts val="0"/>
              </a:spcBef>
              <a:buClr>
                <a:schemeClr val="dk1"/>
              </a:buClr>
              <a:buSzPct val="25000"/>
              <a:buFont typeface="Calibri"/>
              <a:buNone/>
            </a:pPr>
            <a:fld id="{00000000-1234-1234-1234-123412341234}" type="slidenum">
              <a:rPr lang="en"/>
              <a:t>11</a:t>
            </a:fld>
            <a:endParaRPr lang="e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406400" y="696912"/>
            <a:ext cx="6197700" cy="34863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701041" y="4415789"/>
            <a:ext cx="5608200" cy="4183500"/>
          </a:xfrm>
          <a:prstGeom prst="rect">
            <a:avLst/>
          </a:prstGeom>
        </p:spPr>
        <p:txBody>
          <a:bodyPr lIns="91425" tIns="91425" rIns="91425" bIns="91425" anchor="t" anchorCtr="0">
            <a:noAutofit/>
          </a:bodyPr>
          <a:lstStyle/>
          <a:p>
            <a:pPr lvl="0">
              <a:spcBef>
                <a:spcPts val="0"/>
              </a:spcBef>
              <a:buNone/>
            </a:pPr>
            <a:endParaRPr/>
          </a:p>
        </p:txBody>
      </p:sp>
      <p:sp>
        <p:nvSpPr>
          <p:cNvPr id="383" name="Shape 383"/>
          <p:cNvSpPr txBox="1">
            <a:spLocks noGrp="1"/>
          </p:cNvSpPr>
          <p:nvPr>
            <p:ph type="sldNum" idx="12"/>
          </p:nvPr>
        </p:nvSpPr>
        <p:spPr>
          <a:xfrm>
            <a:off x="3970937" y="8829967"/>
            <a:ext cx="3037799" cy="464700"/>
          </a:xfrm>
          <a:prstGeom prst="rect">
            <a:avLst/>
          </a:prstGeom>
        </p:spPr>
        <p:txBody>
          <a:bodyPr lIns="93150" tIns="46550" rIns="93150" bIns="46550" anchor="b" anchorCtr="0">
            <a:noAutofit/>
          </a:bodyPr>
          <a:lstStyle/>
          <a:p>
            <a:pPr lvl="0">
              <a:spcBef>
                <a:spcPts val="0"/>
              </a:spcBef>
              <a:buClr>
                <a:schemeClr val="dk1"/>
              </a:buClr>
              <a:buSzPct val="25000"/>
              <a:buFont typeface="Calibri"/>
              <a:buNone/>
            </a:pPr>
            <a:fld id="{00000000-1234-1234-1234-123412341234}" type="slidenum">
              <a:rPr lang="en"/>
              <a:t>12</a:t>
            </a:fld>
            <a:endParaRPr lang="e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Shape 390"/>
          <p:cNvSpPr>
            <a:spLocks noGrp="1" noRot="1" noChangeAspect="1"/>
          </p:cNvSpPr>
          <p:nvPr>
            <p:ph type="sldImg" idx="2"/>
          </p:nvPr>
        </p:nvSpPr>
        <p:spPr>
          <a:xfrm>
            <a:off x="406400" y="696912"/>
            <a:ext cx="6197700" cy="34863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1" name="Shape 391"/>
          <p:cNvSpPr txBox="1">
            <a:spLocks noGrp="1"/>
          </p:cNvSpPr>
          <p:nvPr>
            <p:ph type="body" idx="1"/>
          </p:nvPr>
        </p:nvSpPr>
        <p:spPr>
          <a:xfrm>
            <a:off x="701041" y="4415789"/>
            <a:ext cx="5608200" cy="4183500"/>
          </a:xfrm>
          <a:prstGeom prst="rect">
            <a:avLst/>
          </a:prstGeom>
        </p:spPr>
        <p:txBody>
          <a:bodyPr lIns="91425" tIns="91425" rIns="91425" bIns="91425" anchor="t" anchorCtr="0">
            <a:noAutofit/>
          </a:bodyPr>
          <a:lstStyle/>
          <a:p>
            <a:pPr lvl="0">
              <a:spcBef>
                <a:spcPts val="0"/>
              </a:spcBef>
              <a:buNone/>
            </a:pPr>
            <a:endParaRPr/>
          </a:p>
        </p:txBody>
      </p:sp>
      <p:sp>
        <p:nvSpPr>
          <p:cNvPr id="392" name="Shape 392"/>
          <p:cNvSpPr txBox="1">
            <a:spLocks noGrp="1"/>
          </p:cNvSpPr>
          <p:nvPr>
            <p:ph type="sldNum" idx="12"/>
          </p:nvPr>
        </p:nvSpPr>
        <p:spPr>
          <a:xfrm>
            <a:off x="3970937" y="8829967"/>
            <a:ext cx="3037799" cy="464700"/>
          </a:xfrm>
          <a:prstGeom prst="rect">
            <a:avLst/>
          </a:prstGeom>
        </p:spPr>
        <p:txBody>
          <a:bodyPr lIns="93150" tIns="46550" rIns="93150" bIns="46550" anchor="b" anchorCtr="0">
            <a:noAutofit/>
          </a:bodyPr>
          <a:lstStyle/>
          <a:p>
            <a:pPr lvl="0">
              <a:spcBef>
                <a:spcPts val="0"/>
              </a:spcBef>
              <a:buClr>
                <a:schemeClr val="dk1"/>
              </a:buClr>
              <a:buSzPct val="25000"/>
              <a:buFont typeface="Calibri"/>
              <a:buNone/>
            </a:pPr>
            <a:fld id="{00000000-1234-1234-1234-123412341234}" type="slidenum">
              <a:rPr lang="en"/>
              <a:t>13</a:t>
            </a:fld>
            <a:endParaRPr lang="e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Shape 403"/>
          <p:cNvSpPr>
            <a:spLocks noGrp="1" noRot="1" noChangeAspect="1"/>
          </p:cNvSpPr>
          <p:nvPr>
            <p:ph type="sldImg" idx="2"/>
          </p:nvPr>
        </p:nvSpPr>
        <p:spPr>
          <a:xfrm>
            <a:off x="406400" y="696912"/>
            <a:ext cx="6197700" cy="34863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4" name="Shape 404"/>
          <p:cNvSpPr txBox="1">
            <a:spLocks noGrp="1"/>
          </p:cNvSpPr>
          <p:nvPr>
            <p:ph type="body" idx="1"/>
          </p:nvPr>
        </p:nvSpPr>
        <p:spPr>
          <a:xfrm>
            <a:off x="701041" y="4415789"/>
            <a:ext cx="5608200" cy="4183500"/>
          </a:xfrm>
          <a:prstGeom prst="rect">
            <a:avLst/>
          </a:prstGeom>
        </p:spPr>
        <p:txBody>
          <a:bodyPr lIns="91425" tIns="91425" rIns="91425" bIns="91425" anchor="t" anchorCtr="0">
            <a:noAutofit/>
          </a:bodyPr>
          <a:lstStyle/>
          <a:p>
            <a:pPr lvl="0">
              <a:spcBef>
                <a:spcPts val="0"/>
              </a:spcBef>
              <a:buNone/>
            </a:pPr>
            <a:endParaRPr/>
          </a:p>
        </p:txBody>
      </p:sp>
      <p:sp>
        <p:nvSpPr>
          <p:cNvPr id="405" name="Shape 405"/>
          <p:cNvSpPr txBox="1">
            <a:spLocks noGrp="1"/>
          </p:cNvSpPr>
          <p:nvPr>
            <p:ph type="sldNum" idx="12"/>
          </p:nvPr>
        </p:nvSpPr>
        <p:spPr>
          <a:xfrm>
            <a:off x="3970937" y="8829967"/>
            <a:ext cx="3037799" cy="464700"/>
          </a:xfrm>
          <a:prstGeom prst="rect">
            <a:avLst/>
          </a:prstGeom>
        </p:spPr>
        <p:txBody>
          <a:bodyPr lIns="93150" tIns="46550" rIns="93150" bIns="46550" anchor="b" anchorCtr="0">
            <a:noAutofit/>
          </a:bodyPr>
          <a:lstStyle/>
          <a:p>
            <a:pPr lvl="0">
              <a:spcBef>
                <a:spcPts val="0"/>
              </a:spcBef>
              <a:buClr>
                <a:schemeClr val="dk1"/>
              </a:buClr>
              <a:buSzPct val="25000"/>
              <a:buFont typeface="Calibri"/>
              <a:buNone/>
            </a:pPr>
            <a:fld id="{00000000-1234-1234-1234-123412341234}" type="slidenum">
              <a:rPr lang="en"/>
              <a:t>14</a:t>
            </a:fld>
            <a:endParaRPr lang="e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Shape 412"/>
          <p:cNvSpPr>
            <a:spLocks noGrp="1" noRot="1" noChangeAspect="1"/>
          </p:cNvSpPr>
          <p:nvPr>
            <p:ph type="sldImg" idx="2"/>
          </p:nvPr>
        </p:nvSpPr>
        <p:spPr>
          <a:xfrm>
            <a:off x="406400" y="696912"/>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13" name="Shape 413"/>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The World Wide Web or ‘Web” is the name use for the billions of digital pages written in HTML (Hyper Text Markup Language) code that can be viewed using a web browser (software). Web pages are connected with the programming language HTTP (Hyper Text Transfer Protocol).</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The worldwide collection of text pages and multimedia files one can access over the internet.</a:t>
            </a:r>
            <a:br>
              <a:rPr lang="en" sz="1200" b="0" i="0" u="none" strike="noStrike" cap="none">
                <a:solidFill>
                  <a:schemeClr val="dk1"/>
                </a:solidFill>
                <a:latin typeface="Calibri"/>
                <a:ea typeface="Calibri"/>
                <a:cs typeface="Calibri"/>
                <a:sym typeface="Calibri"/>
              </a:rPr>
            </a:br>
            <a:r>
              <a:rPr lang="en" sz="1200" b="0" i="0" u="none" strike="noStrike" cap="none">
                <a:solidFill>
                  <a:schemeClr val="dk1"/>
                </a:solidFill>
                <a:latin typeface="Calibri"/>
                <a:ea typeface="Calibri"/>
                <a:cs typeface="Calibri"/>
                <a:sym typeface="Calibri"/>
              </a:rPr>
              <a:t/>
            </a:r>
            <a:br>
              <a:rPr lang="en" sz="1200" b="0" i="0" u="none" strike="noStrike" cap="none">
                <a:solidFill>
                  <a:schemeClr val="dk1"/>
                </a:solidFill>
                <a:latin typeface="Calibri"/>
                <a:ea typeface="Calibri"/>
                <a:cs typeface="Calibri"/>
                <a:sym typeface="Calibri"/>
              </a:rPr>
            </a:br>
            <a:r>
              <a:rPr lang="en" sz="1200" b="0" i="0" u="none" strike="noStrike" cap="none">
                <a:solidFill>
                  <a:schemeClr val="dk1"/>
                </a:solidFill>
                <a:latin typeface="Calibri"/>
                <a:ea typeface="Calibri"/>
                <a:cs typeface="Calibri"/>
                <a:sym typeface="Calibri"/>
              </a:rPr>
              <a:t>The World Wide Web is now like a global city</a:t>
            </a:r>
            <a:r>
              <a:rPr lang="en"/>
              <a:t> where it’s easier to </a:t>
            </a:r>
            <a:r>
              <a:rPr lang="en" sz="1200" b="0" i="0" u="none" strike="noStrike" cap="none">
                <a:solidFill>
                  <a:schemeClr val="dk1"/>
                </a:solidFill>
                <a:latin typeface="Calibri"/>
                <a:ea typeface="Calibri"/>
                <a:cs typeface="Calibri"/>
                <a:sym typeface="Calibri"/>
              </a:rPr>
              <a:t> find what you are looking for, and e</a:t>
            </a:r>
            <a:r>
              <a:rPr lang="en"/>
              <a:t>asier to be found </a:t>
            </a:r>
            <a:r>
              <a:rPr lang="en" sz="1200" b="0" i="0" u="none" strike="noStrike" cap="none">
                <a:solidFill>
                  <a:schemeClr val="dk1"/>
                </a:solidFill>
                <a:latin typeface="Calibri"/>
                <a:ea typeface="Calibri"/>
                <a:cs typeface="Calibri"/>
                <a:sym typeface="Calibri"/>
              </a:rPr>
              <a:t> because everything has an address, a U</a:t>
            </a:r>
            <a:r>
              <a:rPr lang="en"/>
              <a:t>RL (that line at the top of the browser).  Information is structured using HTML, so anyone who understands the rudiments of HTML can build their own place and more easily and inexpensively share resources in this city.  Learning HTML is a powerful first step towards becoming a more empowered digital citizen. </a:t>
            </a:r>
          </a:p>
        </p:txBody>
      </p:sp>
      <p:sp>
        <p:nvSpPr>
          <p:cNvPr id="414" name="Shape 414"/>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 sz="1200" b="0" i="0" u="none" strike="noStrike" cap="none">
                <a:solidFill>
                  <a:schemeClr val="dk1"/>
                </a:solidFill>
                <a:latin typeface="Calibri"/>
                <a:ea typeface="Calibri"/>
                <a:cs typeface="Calibri"/>
                <a:sym typeface="Calibri"/>
              </a:rPr>
              <a:t>15</a:t>
            </a:fld>
            <a:endParaRPr lang="en"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Shape 421"/>
          <p:cNvSpPr>
            <a:spLocks noGrp="1" noRot="1" noChangeAspect="1"/>
          </p:cNvSpPr>
          <p:nvPr>
            <p:ph type="sldImg" idx="2"/>
          </p:nvPr>
        </p:nvSpPr>
        <p:spPr>
          <a:xfrm>
            <a:off x="406400" y="696912"/>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22" name="Shape 422"/>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0" marR="0" lvl="0" indent="0" algn="l" rtl="0">
              <a:spcBef>
                <a:spcPts val="0"/>
              </a:spcBef>
              <a:buClr>
                <a:schemeClr val="accent3"/>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423" name="Shape 423"/>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 sz="1200" b="0" i="0" u="none" strike="noStrike" cap="none">
                <a:solidFill>
                  <a:schemeClr val="dk1"/>
                </a:solidFill>
                <a:latin typeface="Calibri"/>
                <a:ea typeface="Calibri"/>
                <a:cs typeface="Calibri"/>
                <a:sym typeface="Calibri"/>
              </a:rPr>
              <a:t>16</a:t>
            </a:fld>
            <a:endParaRPr lang="en"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a:spLocks noGrp="1" noRot="1" noChangeAspect="1"/>
          </p:cNvSpPr>
          <p:nvPr>
            <p:ph type="sldImg" idx="2"/>
          </p:nvPr>
        </p:nvSpPr>
        <p:spPr>
          <a:xfrm>
            <a:off x="406400" y="696912"/>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28" name="Shape 428"/>
          <p:cNvSpPr txBox="1">
            <a:spLocks noGrp="1"/>
          </p:cNvSpPr>
          <p:nvPr>
            <p:ph type="body" idx="1"/>
          </p:nvPr>
        </p:nvSpPr>
        <p:spPr>
          <a:xfrm>
            <a:off x="701039" y="4415789"/>
            <a:ext cx="5608319" cy="4183379"/>
          </a:xfrm>
          <a:prstGeom prst="rect">
            <a:avLst/>
          </a:prstGeom>
          <a:noFill/>
          <a:ln>
            <a:noFill/>
          </a:ln>
        </p:spPr>
        <p:txBody>
          <a:bodyPr lIns="93150" tIns="46550" rIns="93150" bIns="46550" anchor="t" anchorCtr="0">
            <a:noAutofit/>
          </a:bodyPr>
          <a:lstStyle/>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Write down a web address on the board or highlight the sections as you are explaining them on a smartboard.</a:t>
            </a:r>
            <a:br>
              <a:rPr lang="en" sz="1200" b="0" i="0" u="none" strike="noStrike" cap="none">
                <a:solidFill>
                  <a:schemeClr val="dk1"/>
                </a:solidFill>
                <a:latin typeface="Calibri"/>
                <a:ea typeface="Calibri"/>
                <a:cs typeface="Calibri"/>
                <a:sym typeface="Calibri"/>
              </a:rPr>
            </a:br>
            <a:endParaRPr lang="en" sz="1200" b="0" i="0" u="none" strike="noStrike" cap="none">
              <a:solidFill>
                <a:schemeClr val="dk1"/>
              </a:solidFill>
              <a:latin typeface="Calibri"/>
              <a:ea typeface="Calibri"/>
              <a:cs typeface="Calibri"/>
              <a:sym typeface="Calibri"/>
            </a:endParaRPr>
          </a:p>
          <a:p>
            <a:pPr marL="228600" marR="0" lvl="0" indent="-228600" algn="l" rtl="0">
              <a:spcBef>
                <a:spcPts val="0"/>
              </a:spcBef>
              <a:spcAft>
                <a:spcPts val="0"/>
              </a:spcAft>
              <a:buClr>
                <a:schemeClr val="dk1"/>
              </a:buClr>
              <a:buSzPct val="25000"/>
              <a:buFont typeface="Calibri"/>
              <a:buAutoNum type="arabicPeriod"/>
            </a:pPr>
            <a:r>
              <a:rPr lang="en" sz="1200" b="0" i="0" u="none" strike="noStrike" cap="none">
                <a:solidFill>
                  <a:schemeClr val="dk1"/>
                </a:solidFill>
                <a:latin typeface="Calibri"/>
                <a:ea typeface="Calibri"/>
                <a:cs typeface="Calibri"/>
                <a:sym typeface="Calibri"/>
              </a:rPr>
              <a:t>URL: The official computer name for a web address; it stands for Universal Resource Locator and (in theory) points to a unique resource on the Web. </a:t>
            </a:r>
          </a:p>
          <a:p>
            <a:pPr marL="228600" marR="0" lvl="0" indent="-228600" algn="l" rtl="0">
              <a:spcBef>
                <a:spcPts val="0"/>
              </a:spcBef>
              <a:spcAft>
                <a:spcPts val="0"/>
              </a:spcAft>
              <a:buClr>
                <a:schemeClr val="dk1"/>
              </a:buClr>
              <a:buSzPct val="25000"/>
              <a:buFont typeface="Calibri"/>
              <a:buAutoNum type="arabicPeriod"/>
            </a:pPr>
            <a:r>
              <a:rPr lang="en" sz="1200" b="0" i="0" u="none" strike="noStrike" cap="none">
                <a:solidFill>
                  <a:schemeClr val="dk1"/>
                </a:solidFill>
                <a:latin typeface="Calibri"/>
                <a:ea typeface="Calibri"/>
                <a:cs typeface="Calibri"/>
                <a:sym typeface="Calibri"/>
              </a:rPr>
              <a:t>HTTP:// stands for Hyper Text Transfer Language </a:t>
            </a:r>
          </a:p>
          <a:p>
            <a:pPr marL="228600" marR="0" lvl="0" indent="-228600" algn="l" rtl="0">
              <a:spcBef>
                <a:spcPts val="0"/>
              </a:spcBef>
              <a:spcAft>
                <a:spcPts val="0"/>
              </a:spcAft>
              <a:buClr>
                <a:schemeClr val="dk1"/>
              </a:buClr>
              <a:buSzPct val="25000"/>
              <a:buFont typeface="Calibri"/>
              <a:buAutoNum type="arabicPeriod"/>
            </a:pPr>
            <a:r>
              <a:rPr lang="en" sz="1200" b="0" i="0" u="none" strike="noStrike" cap="none">
                <a:solidFill>
                  <a:schemeClr val="dk1"/>
                </a:solidFill>
                <a:latin typeface="Calibri"/>
                <a:ea typeface="Calibri"/>
                <a:cs typeface="Calibri"/>
                <a:sym typeface="Calibri"/>
              </a:rPr>
              <a:t>www means World Wide Web and identifies the type of page that will be delivered to the browser window</a:t>
            </a:r>
          </a:p>
          <a:p>
            <a:pPr marL="228600" marR="0" lvl="0" indent="-228600" algn="l" rtl="0">
              <a:spcBef>
                <a:spcPts val="0"/>
              </a:spcBef>
              <a:spcAft>
                <a:spcPts val="0"/>
              </a:spcAft>
              <a:buClr>
                <a:schemeClr val="dk1"/>
              </a:buClr>
              <a:buSzPct val="25000"/>
              <a:buFont typeface="Calibri"/>
              <a:buAutoNum type="arabicPeriod"/>
            </a:pPr>
            <a:r>
              <a:rPr lang="en" sz="1200" b="0" i="0" u="none" strike="noStrike" cap="none">
                <a:solidFill>
                  <a:schemeClr val="dk1"/>
                </a:solidFill>
                <a:latin typeface="Calibri"/>
                <a:ea typeface="Calibri"/>
                <a:cs typeface="Calibri"/>
                <a:sym typeface="Calibri"/>
              </a:rPr>
              <a:t>www.kidscodejeunesse.org = Domain name, indicates which Web server is being requested</a:t>
            </a:r>
          </a:p>
          <a:p>
            <a:pPr marL="228600" marR="0" lvl="0" indent="-22860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228600" marR="0" lvl="0" indent="-228600" algn="l" rtl="0">
              <a:spcBef>
                <a:spcPts val="0"/>
              </a:spcBef>
              <a:spcAft>
                <a:spcPts val="0"/>
              </a:spcAft>
              <a:buClr>
                <a:schemeClr val="dk1"/>
              </a:buClr>
              <a:buSzPct val="25000"/>
              <a:buFont typeface="Calibri"/>
              <a:buAutoNum type="arabicPeriod"/>
            </a:pPr>
            <a:r>
              <a:rPr lang="en" sz="1200" b="0" i="0" u="none" strike="noStrike" cap="none">
                <a:solidFill>
                  <a:schemeClr val="dk1"/>
                </a:solidFill>
                <a:latin typeface="Calibri"/>
                <a:ea typeface="Calibri"/>
                <a:cs typeface="Calibri"/>
                <a:sym typeface="Calibri"/>
              </a:rPr>
              <a:t>HTML “.html” = Hyper Text Markup Language</a:t>
            </a:r>
          </a:p>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429" name="Shape 429"/>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 sz="1200" b="0" i="0" u="none" strike="noStrike" cap="none">
                <a:solidFill>
                  <a:schemeClr val="dk1"/>
                </a:solidFill>
                <a:latin typeface="Calibri"/>
                <a:ea typeface="Calibri"/>
                <a:cs typeface="Calibri"/>
                <a:sym typeface="Calibri"/>
              </a:rPr>
              <a:t>17</a:t>
            </a:fld>
            <a:endParaRPr lang="en"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Shape 436"/>
          <p:cNvSpPr>
            <a:spLocks noGrp="1" noRot="1" noChangeAspect="1"/>
          </p:cNvSpPr>
          <p:nvPr>
            <p:ph type="sldImg" idx="2"/>
          </p:nvPr>
        </p:nvSpPr>
        <p:spPr>
          <a:xfrm>
            <a:off x="406400" y="696912"/>
            <a:ext cx="6197700" cy="34863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7" name="Shape 437"/>
          <p:cNvSpPr txBox="1">
            <a:spLocks noGrp="1"/>
          </p:cNvSpPr>
          <p:nvPr>
            <p:ph type="body" idx="1"/>
          </p:nvPr>
        </p:nvSpPr>
        <p:spPr>
          <a:xfrm>
            <a:off x="701041" y="4415789"/>
            <a:ext cx="5608200" cy="4183500"/>
          </a:xfrm>
          <a:prstGeom prst="rect">
            <a:avLst/>
          </a:prstGeom>
        </p:spPr>
        <p:txBody>
          <a:bodyPr lIns="91425" tIns="91425" rIns="91425" bIns="91425" anchor="t" anchorCtr="0">
            <a:noAutofit/>
          </a:bodyPr>
          <a:lstStyle/>
          <a:p>
            <a:pPr lvl="0">
              <a:spcBef>
                <a:spcPts val="0"/>
              </a:spcBef>
              <a:buNone/>
            </a:pPr>
            <a:endParaRPr/>
          </a:p>
        </p:txBody>
      </p:sp>
      <p:sp>
        <p:nvSpPr>
          <p:cNvPr id="438" name="Shape 438"/>
          <p:cNvSpPr txBox="1">
            <a:spLocks noGrp="1"/>
          </p:cNvSpPr>
          <p:nvPr>
            <p:ph type="sldNum" idx="12"/>
          </p:nvPr>
        </p:nvSpPr>
        <p:spPr>
          <a:xfrm>
            <a:off x="3970937" y="8829967"/>
            <a:ext cx="3037799" cy="464700"/>
          </a:xfrm>
          <a:prstGeom prst="rect">
            <a:avLst/>
          </a:prstGeom>
        </p:spPr>
        <p:txBody>
          <a:bodyPr lIns="93150" tIns="46550" rIns="93150" bIns="46550" anchor="b" anchorCtr="0">
            <a:noAutofit/>
          </a:bodyPr>
          <a:lstStyle/>
          <a:p>
            <a:pPr lvl="0">
              <a:spcBef>
                <a:spcPts val="0"/>
              </a:spcBef>
              <a:buClr>
                <a:schemeClr val="dk1"/>
              </a:buClr>
              <a:buSzPct val="25000"/>
              <a:buFont typeface="Calibri"/>
              <a:buNone/>
            </a:pPr>
            <a:fld id="{00000000-1234-1234-1234-123412341234}" type="slidenum">
              <a:rPr lang="en"/>
              <a:t>18</a:t>
            </a:fld>
            <a:endParaRPr lang="e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Shape 442"/>
          <p:cNvSpPr>
            <a:spLocks noGrp="1" noRot="1" noChangeAspect="1"/>
          </p:cNvSpPr>
          <p:nvPr>
            <p:ph type="sldImg" idx="2"/>
          </p:nvPr>
        </p:nvSpPr>
        <p:spPr>
          <a:xfrm>
            <a:off x="406400" y="696912"/>
            <a:ext cx="6197700" cy="34863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3" name="Shape 443"/>
          <p:cNvSpPr txBox="1">
            <a:spLocks noGrp="1"/>
          </p:cNvSpPr>
          <p:nvPr>
            <p:ph type="body" idx="1"/>
          </p:nvPr>
        </p:nvSpPr>
        <p:spPr>
          <a:xfrm>
            <a:off x="701041" y="4415789"/>
            <a:ext cx="5608200" cy="4183500"/>
          </a:xfrm>
          <a:prstGeom prst="rect">
            <a:avLst/>
          </a:prstGeom>
        </p:spPr>
        <p:txBody>
          <a:bodyPr lIns="91425" tIns="91425" rIns="91425" bIns="91425" anchor="t" anchorCtr="0">
            <a:noAutofit/>
          </a:bodyPr>
          <a:lstStyle/>
          <a:p>
            <a:pPr lvl="0">
              <a:spcBef>
                <a:spcPts val="0"/>
              </a:spcBef>
              <a:buNone/>
            </a:pPr>
            <a:endParaRPr/>
          </a:p>
        </p:txBody>
      </p:sp>
      <p:sp>
        <p:nvSpPr>
          <p:cNvPr id="444" name="Shape 444"/>
          <p:cNvSpPr txBox="1">
            <a:spLocks noGrp="1"/>
          </p:cNvSpPr>
          <p:nvPr>
            <p:ph type="sldNum" idx="12"/>
          </p:nvPr>
        </p:nvSpPr>
        <p:spPr>
          <a:xfrm>
            <a:off x="3970937" y="8829967"/>
            <a:ext cx="3037799" cy="464700"/>
          </a:xfrm>
          <a:prstGeom prst="rect">
            <a:avLst/>
          </a:prstGeom>
        </p:spPr>
        <p:txBody>
          <a:bodyPr lIns="93150" tIns="46550" rIns="93150" bIns="46550" anchor="b" anchorCtr="0">
            <a:noAutofit/>
          </a:bodyPr>
          <a:lstStyle/>
          <a:p>
            <a:pPr lvl="0">
              <a:spcBef>
                <a:spcPts val="0"/>
              </a:spcBef>
              <a:buClr>
                <a:schemeClr val="dk1"/>
              </a:buClr>
              <a:buSzPct val="25000"/>
              <a:buFont typeface="Calibri"/>
              <a:buNone/>
            </a:pPr>
            <a:fld id="{00000000-1234-1234-1234-123412341234}" type="slidenum">
              <a:rPr lang="en"/>
              <a:t>19</a:t>
            </a:fld>
            <a:endParaRPr lang="e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txBox="1">
            <a:spLocks noGrp="1"/>
          </p:cNvSpPr>
          <p:nvPr>
            <p:ph type="body" idx="1"/>
          </p:nvPr>
        </p:nvSpPr>
        <p:spPr>
          <a:xfrm>
            <a:off x="701041" y="4415789"/>
            <a:ext cx="5608319" cy="4183379"/>
          </a:xfrm>
          <a:prstGeom prst="rect">
            <a:avLst/>
          </a:prstGeom>
          <a:noFill/>
          <a:ln>
            <a:noFill/>
          </a:ln>
        </p:spPr>
        <p:txBody>
          <a:bodyPr lIns="93150" tIns="93150" rIns="93150" bIns="93150"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01" name="Shape 301"/>
          <p:cNvSpPr>
            <a:spLocks noGrp="1" noRot="1" noChangeAspect="1"/>
          </p:cNvSpPr>
          <p:nvPr>
            <p:ph type="sldImg" idx="2"/>
          </p:nvPr>
        </p:nvSpPr>
        <p:spPr>
          <a:xfrm>
            <a:off x="406400" y="696912"/>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Shape 451"/>
          <p:cNvSpPr>
            <a:spLocks noGrp="1" noRot="1" noChangeAspect="1"/>
          </p:cNvSpPr>
          <p:nvPr>
            <p:ph type="sldImg" idx="2"/>
          </p:nvPr>
        </p:nvSpPr>
        <p:spPr>
          <a:xfrm>
            <a:off x="701039" y="1162050"/>
            <a:ext cx="5608319" cy="313753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52" name="Shape 452"/>
          <p:cNvSpPr txBox="1">
            <a:spLocks noGrp="1"/>
          </p:cNvSpPr>
          <p:nvPr>
            <p:ph type="body" idx="1"/>
          </p:nvPr>
        </p:nvSpPr>
        <p:spPr>
          <a:xfrm>
            <a:off x="701041" y="4415789"/>
            <a:ext cx="5608319" cy="4183379"/>
          </a:xfrm>
          <a:prstGeom prst="rect">
            <a:avLst/>
          </a:prstGeom>
          <a:noFill/>
          <a:ln>
            <a:noFill/>
          </a:ln>
        </p:spPr>
        <p:txBody>
          <a:bodyPr lIns="93150" tIns="93150" rIns="93150" bIns="9315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This project was supported by a grant from CIRA's Community Investment Program.</a:t>
            </a:r>
          </a:p>
          <a:p>
            <a:pPr marL="0" marR="0" lvl="0" indent="0" algn="l" rtl="0">
              <a:spcBef>
                <a:spcPts val="0"/>
              </a:spcBef>
              <a:buClr>
                <a:schemeClr val="dk1"/>
              </a:buClr>
              <a:buSzPct val="25000"/>
              <a:buFont typeface="Calibri"/>
              <a:buNone/>
            </a:pPr>
            <a:endParaRPr/>
          </a:p>
          <a:p>
            <a:pPr marL="0" marR="0" lvl="0" indent="0" algn="l" rtl="0">
              <a:spcBef>
                <a:spcPts val="0"/>
              </a:spcBef>
              <a:buClr>
                <a:schemeClr val="dk1"/>
              </a:buClr>
              <a:buSzPct val="25000"/>
              <a:buFont typeface="Calibri"/>
              <a:buNone/>
            </a:pPr>
            <a:r>
              <a:rPr lang="en"/>
              <a:t>Learning HTML has a notable  impact on the “Perspectives” section of the computational thinking framework.  It can give students and teachers a sense of  being a digital “maker,” not a passive user of  the web.</a:t>
            </a:r>
          </a:p>
        </p:txBody>
      </p:sp>
      <p:sp>
        <p:nvSpPr>
          <p:cNvPr id="453" name="Shape 453"/>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rgbClr val="000000"/>
              </a:buClr>
              <a:buSzPct val="25000"/>
              <a:buFont typeface="Times New Roman"/>
              <a:buNone/>
            </a:pPr>
            <a:fld id="{00000000-1234-1234-1234-123412341234}" type="slidenum">
              <a:rPr lang="en" sz="1400" b="0" i="0" u="none" strike="noStrike" cap="none">
                <a:solidFill>
                  <a:srgbClr val="000000"/>
                </a:solidFill>
                <a:latin typeface="Times New Roman"/>
                <a:ea typeface="Times New Roman"/>
                <a:cs typeface="Times New Roman"/>
                <a:sym typeface="Times New Roman"/>
              </a:rPr>
              <a:t>20</a:t>
            </a:fld>
            <a:endParaRPr lang="en"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Shape 478"/>
          <p:cNvSpPr>
            <a:spLocks noGrp="1" noRot="1" noChangeAspect="1"/>
          </p:cNvSpPr>
          <p:nvPr>
            <p:ph type="sldImg" idx="2"/>
          </p:nvPr>
        </p:nvSpPr>
        <p:spPr>
          <a:xfrm>
            <a:off x="406400" y="696912"/>
            <a:ext cx="6197700" cy="34863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9" name="Shape 479"/>
          <p:cNvSpPr txBox="1">
            <a:spLocks noGrp="1"/>
          </p:cNvSpPr>
          <p:nvPr>
            <p:ph type="body" idx="1"/>
          </p:nvPr>
        </p:nvSpPr>
        <p:spPr>
          <a:xfrm>
            <a:off x="701041" y="4415789"/>
            <a:ext cx="5608200" cy="4183500"/>
          </a:xfrm>
          <a:prstGeom prst="rect">
            <a:avLst/>
          </a:prstGeom>
        </p:spPr>
        <p:txBody>
          <a:bodyPr lIns="91425" tIns="91425" rIns="91425" bIns="91425" anchor="t" anchorCtr="0">
            <a:noAutofit/>
          </a:bodyPr>
          <a:lstStyle/>
          <a:p>
            <a:pPr lvl="0">
              <a:spcBef>
                <a:spcPts val="0"/>
              </a:spcBef>
              <a:buNone/>
            </a:pPr>
            <a:endParaRPr/>
          </a:p>
        </p:txBody>
      </p:sp>
      <p:sp>
        <p:nvSpPr>
          <p:cNvPr id="480" name="Shape 480"/>
          <p:cNvSpPr txBox="1">
            <a:spLocks noGrp="1"/>
          </p:cNvSpPr>
          <p:nvPr>
            <p:ph type="sldNum" idx="12"/>
          </p:nvPr>
        </p:nvSpPr>
        <p:spPr>
          <a:xfrm>
            <a:off x="3970937" y="8829967"/>
            <a:ext cx="3037799" cy="464700"/>
          </a:xfrm>
          <a:prstGeom prst="rect">
            <a:avLst/>
          </a:prstGeom>
        </p:spPr>
        <p:txBody>
          <a:bodyPr lIns="93150" tIns="46550" rIns="93150" bIns="46550" anchor="b" anchorCtr="0">
            <a:noAutofit/>
          </a:bodyPr>
          <a:lstStyle/>
          <a:p>
            <a:pPr lvl="0">
              <a:spcBef>
                <a:spcPts val="0"/>
              </a:spcBef>
              <a:buClr>
                <a:schemeClr val="dk1"/>
              </a:buClr>
              <a:buSzPct val="25000"/>
              <a:buFont typeface="Calibri"/>
              <a:buNone/>
            </a:pPr>
            <a:fld id="{00000000-1234-1234-1234-123412341234}" type="slidenum">
              <a:rPr lang="en"/>
              <a:t>21</a:t>
            </a:fld>
            <a:endParaRPr lang="e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Shape 484"/>
          <p:cNvSpPr>
            <a:spLocks noGrp="1" noRot="1" noChangeAspect="1"/>
          </p:cNvSpPr>
          <p:nvPr>
            <p:ph type="sldImg" idx="2"/>
          </p:nvPr>
        </p:nvSpPr>
        <p:spPr>
          <a:xfrm>
            <a:off x="406400" y="696912"/>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85" name="Shape 485"/>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220104" marR="0" lvl="0" indent="-220104" algn="l" rtl="0">
              <a:lnSpc>
                <a:spcPct val="125000"/>
              </a:lnSpc>
              <a:spcBef>
                <a:spcPts val="0"/>
              </a:spcBef>
              <a:buClr>
                <a:srgbClr val="000000"/>
              </a:buClr>
              <a:buSzPct val="25000"/>
              <a:buFont typeface="Calibri"/>
              <a:buNone/>
            </a:pPr>
            <a:r>
              <a:rPr lang="en" sz="1600" b="0" i="0" u="none" strike="noStrike" cap="none">
                <a:solidFill>
                  <a:srgbClr val="33AFF7"/>
                </a:solidFill>
                <a:latin typeface="Calibri"/>
                <a:ea typeface="Calibri"/>
                <a:cs typeface="Calibri"/>
                <a:sym typeface="Calibri"/>
              </a:rPr>
              <a:t>Would be interesting to add an unplugged activity to this module</a:t>
            </a:r>
          </a:p>
        </p:txBody>
      </p:sp>
      <p:sp>
        <p:nvSpPr>
          <p:cNvPr id="486" name="Shape 486"/>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 sz="1200" b="0" i="0" u="none" strike="noStrike" cap="none">
                <a:solidFill>
                  <a:schemeClr val="dk1"/>
                </a:solidFill>
                <a:latin typeface="Calibri"/>
                <a:ea typeface="Calibri"/>
                <a:cs typeface="Calibri"/>
                <a:sym typeface="Calibri"/>
              </a:rPr>
              <a:t>22</a:t>
            </a:fld>
            <a:endParaRPr lang="en"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a:spLocks noGrp="1" noRot="1" noChangeAspect="1"/>
          </p:cNvSpPr>
          <p:nvPr>
            <p:ph type="sldImg" idx="2"/>
          </p:nvPr>
        </p:nvSpPr>
        <p:spPr>
          <a:xfrm>
            <a:off x="406400" y="696912"/>
            <a:ext cx="6197700" cy="34863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8" name="Shape 498"/>
          <p:cNvSpPr txBox="1">
            <a:spLocks noGrp="1"/>
          </p:cNvSpPr>
          <p:nvPr>
            <p:ph type="body" idx="1"/>
          </p:nvPr>
        </p:nvSpPr>
        <p:spPr>
          <a:xfrm>
            <a:off x="701041" y="4415789"/>
            <a:ext cx="5608200" cy="4183500"/>
          </a:xfrm>
          <a:prstGeom prst="rect">
            <a:avLst/>
          </a:prstGeom>
        </p:spPr>
        <p:txBody>
          <a:bodyPr lIns="91425" tIns="91425" rIns="91425" bIns="91425" anchor="t" anchorCtr="0">
            <a:noAutofit/>
          </a:bodyPr>
          <a:lstStyle/>
          <a:p>
            <a:pPr lvl="0">
              <a:spcBef>
                <a:spcPts val="0"/>
              </a:spcBef>
              <a:buNone/>
            </a:pPr>
            <a:r>
              <a:rPr lang="en"/>
              <a:t>Instructor might want to provide a few examples.  Like “my day” for headline.  Or  “how I finally learned to love the internet,” as a subheadline</a:t>
            </a:r>
          </a:p>
        </p:txBody>
      </p:sp>
      <p:sp>
        <p:nvSpPr>
          <p:cNvPr id="499" name="Shape 499"/>
          <p:cNvSpPr txBox="1">
            <a:spLocks noGrp="1"/>
          </p:cNvSpPr>
          <p:nvPr>
            <p:ph type="sldNum" idx="12"/>
          </p:nvPr>
        </p:nvSpPr>
        <p:spPr>
          <a:xfrm>
            <a:off x="3970937" y="8829967"/>
            <a:ext cx="3037799" cy="464700"/>
          </a:xfrm>
          <a:prstGeom prst="rect">
            <a:avLst/>
          </a:prstGeom>
        </p:spPr>
        <p:txBody>
          <a:bodyPr lIns="93150" tIns="46550" rIns="93150" bIns="46550" anchor="b" anchorCtr="0">
            <a:noAutofit/>
          </a:bodyPr>
          <a:lstStyle/>
          <a:p>
            <a:pPr lvl="0">
              <a:spcBef>
                <a:spcPts val="0"/>
              </a:spcBef>
              <a:buClr>
                <a:schemeClr val="dk1"/>
              </a:buClr>
              <a:buSzPct val="25000"/>
              <a:buFont typeface="Calibri"/>
              <a:buNone/>
            </a:pPr>
            <a:fld id="{00000000-1234-1234-1234-123412341234}" type="slidenum">
              <a:rPr lang="en"/>
              <a:t>23</a:t>
            </a:fld>
            <a:endParaRPr lang="e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Shape 505"/>
          <p:cNvSpPr>
            <a:spLocks noGrp="1" noRot="1" noChangeAspect="1"/>
          </p:cNvSpPr>
          <p:nvPr>
            <p:ph type="sldImg" idx="2"/>
          </p:nvPr>
        </p:nvSpPr>
        <p:spPr>
          <a:xfrm>
            <a:off x="406400" y="696912"/>
            <a:ext cx="6197700" cy="34863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6" name="Shape 506"/>
          <p:cNvSpPr txBox="1">
            <a:spLocks noGrp="1"/>
          </p:cNvSpPr>
          <p:nvPr>
            <p:ph type="body" idx="1"/>
          </p:nvPr>
        </p:nvSpPr>
        <p:spPr>
          <a:xfrm>
            <a:off x="701041" y="4415789"/>
            <a:ext cx="5608200" cy="4183500"/>
          </a:xfrm>
          <a:prstGeom prst="rect">
            <a:avLst/>
          </a:prstGeom>
        </p:spPr>
        <p:txBody>
          <a:bodyPr lIns="91425" tIns="91425" rIns="91425" bIns="91425" anchor="t" anchorCtr="0">
            <a:noAutofit/>
          </a:bodyPr>
          <a:lstStyle/>
          <a:p>
            <a:pPr lvl="0">
              <a:spcBef>
                <a:spcPts val="0"/>
              </a:spcBef>
              <a:buNone/>
            </a:pPr>
            <a:r>
              <a:rPr lang="en"/>
              <a:t>If instructor has internet access to a live editor it is recommended that elements of the web page are typed in so that teachers/students can see how it would look on an actual web page. </a:t>
            </a:r>
          </a:p>
          <a:p>
            <a:pPr lvl="0">
              <a:spcBef>
                <a:spcPts val="0"/>
              </a:spcBef>
              <a:buNone/>
            </a:pPr>
            <a:endParaRPr/>
          </a:p>
          <a:p>
            <a:pPr lvl="0">
              <a:spcBef>
                <a:spcPts val="0"/>
              </a:spcBef>
              <a:buNone/>
            </a:pPr>
            <a:r>
              <a:rPr lang="en"/>
              <a:t>As much as possible Instructor should act like a computer, only following directions given.  (For instance if a student forgets to give the &lt;h3&gt;  end tag instruction then the headline will bleed into the paragraph .) </a:t>
            </a:r>
          </a:p>
        </p:txBody>
      </p:sp>
      <p:sp>
        <p:nvSpPr>
          <p:cNvPr id="507" name="Shape 507"/>
          <p:cNvSpPr txBox="1">
            <a:spLocks noGrp="1"/>
          </p:cNvSpPr>
          <p:nvPr>
            <p:ph type="sldNum" idx="12"/>
          </p:nvPr>
        </p:nvSpPr>
        <p:spPr>
          <a:xfrm>
            <a:off x="3970937" y="8829967"/>
            <a:ext cx="3037799" cy="464700"/>
          </a:xfrm>
          <a:prstGeom prst="rect">
            <a:avLst/>
          </a:prstGeom>
        </p:spPr>
        <p:txBody>
          <a:bodyPr lIns="93150" tIns="46550" rIns="93150" bIns="46550" anchor="b" anchorCtr="0">
            <a:noAutofit/>
          </a:bodyPr>
          <a:lstStyle/>
          <a:p>
            <a:pPr lvl="0">
              <a:spcBef>
                <a:spcPts val="0"/>
              </a:spcBef>
              <a:buClr>
                <a:schemeClr val="dk1"/>
              </a:buClr>
              <a:buSzPct val="25000"/>
              <a:buFont typeface="Calibri"/>
              <a:buNone/>
            </a:pPr>
            <a:fld id="{00000000-1234-1234-1234-123412341234}" type="slidenum">
              <a:rPr lang="en"/>
              <a:t>24</a:t>
            </a:fld>
            <a:endParaRPr lang="e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Shape 512"/>
          <p:cNvSpPr>
            <a:spLocks noGrp="1" noRot="1" noChangeAspect="1"/>
          </p:cNvSpPr>
          <p:nvPr>
            <p:ph type="sldImg" idx="2"/>
          </p:nvPr>
        </p:nvSpPr>
        <p:spPr>
          <a:xfrm>
            <a:off x="406400" y="696912"/>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3" name="Shape 513"/>
          <p:cNvSpPr txBox="1">
            <a:spLocks noGrp="1"/>
          </p:cNvSpPr>
          <p:nvPr>
            <p:ph type="body" idx="1"/>
          </p:nvPr>
        </p:nvSpPr>
        <p:spPr>
          <a:xfrm>
            <a:off x="701041" y="4415789"/>
            <a:ext cx="5608319" cy="4183379"/>
          </a:xfrm>
          <a:prstGeom prst="rect">
            <a:avLst/>
          </a:prstGeom>
          <a:noFill/>
          <a:ln>
            <a:noFill/>
          </a:ln>
        </p:spPr>
        <p:txBody>
          <a:bodyPr lIns="93150" tIns="93150" rIns="93150" bIns="93150"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514" name="Shape 514"/>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 sz="1200" b="0" i="0" u="none" strike="noStrike" cap="none">
                <a:solidFill>
                  <a:schemeClr val="dk1"/>
                </a:solidFill>
                <a:latin typeface="Calibri"/>
                <a:ea typeface="Calibri"/>
                <a:cs typeface="Calibri"/>
                <a:sym typeface="Calibri"/>
              </a:rPr>
              <a:t>25</a:t>
            </a:fld>
            <a:endParaRPr lang="en"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a:spLocks noGrp="1" noRot="1" noChangeAspect="1"/>
          </p:cNvSpPr>
          <p:nvPr>
            <p:ph type="sldImg" idx="2"/>
          </p:nvPr>
        </p:nvSpPr>
        <p:spPr>
          <a:xfrm>
            <a:off x="406400" y="696912"/>
            <a:ext cx="6197700" cy="3486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20" name="Shape 520"/>
          <p:cNvSpPr txBox="1">
            <a:spLocks noGrp="1"/>
          </p:cNvSpPr>
          <p:nvPr>
            <p:ph type="body" idx="1"/>
          </p:nvPr>
        </p:nvSpPr>
        <p:spPr>
          <a:xfrm>
            <a:off x="701041" y="4415789"/>
            <a:ext cx="5608200" cy="4183500"/>
          </a:xfrm>
          <a:prstGeom prst="rect">
            <a:avLst/>
          </a:prstGeom>
          <a:noFill/>
          <a:ln>
            <a:noFill/>
          </a:ln>
        </p:spPr>
        <p:txBody>
          <a:bodyPr lIns="93150" tIns="93150" rIns="93150" bIns="93150"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521" name="Shape 521"/>
          <p:cNvSpPr txBox="1">
            <a:spLocks noGrp="1"/>
          </p:cNvSpPr>
          <p:nvPr>
            <p:ph type="sldNum" idx="12"/>
          </p:nvPr>
        </p:nvSpPr>
        <p:spPr>
          <a:xfrm>
            <a:off x="3970937" y="8829967"/>
            <a:ext cx="3037799" cy="464700"/>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 sz="1200" b="0" i="0" u="none" strike="noStrike" cap="none">
                <a:solidFill>
                  <a:schemeClr val="dk1"/>
                </a:solidFill>
                <a:latin typeface="Calibri"/>
                <a:ea typeface="Calibri"/>
                <a:cs typeface="Calibri"/>
                <a:sym typeface="Calibri"/>
              </a:rPr>
              <a:t>26</a:t>
            </a:fld>
            <a:endParaRPr lang="en"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406400" y="696912"/>
            <a:ext cx="6197700" cy="34863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701041" y="4415789"/>
            <a:ext cx="5608200" cy="4183500"/>
          </a:xfrm>
          <a:prstGeom prst="rect">
            <a:avLst/>
          </a:prstGeom>
        </p:spPr>
        <p:txBody>
          <a:bodyPr lIns="91425" tIns="91425" rIns="91425" bIns="91425" anchor="t" anchorCtr="0">
            <a:noAutofit/>
          </a:bodyPr>
          <a:lstStyle/>
          <a:p>
            <a:pPr lvl="0">
              <a:spcBef>
                <a:spcPts val="0"/>
              </a:spcBef>
              <a:buNone/>
            </a:pPr>
            <a:endParaRPr/>
          </a:p>
          <a:p>
            <a:pPr lvl="0">
              <a:spcBef>
                <a:spcPts val="0"/>
              </a:spcBef>
              <a:buNone/>
            </a:pPr>
            <a:r>
              <a:rPr lang="en"/>
              <a:t>Sitting in that lit up box is a man, Sir Tim Berners-Lee, the inventor of the world web, tweeting that message to the world. </a:t>
            </a:r>
          </a:p>
          <a:p>
            <a:pPr lvl="0">
              <a:spcBef>
                <a:spcPts val="0"/>
              </a:spcBef>
              <a:buNone/>
            </a:pPr>
            <a:endParaRPr/>
          </a:p>
          <a:p>
            <a:pPr lvl="0">
              <a:spcBef>
                <a:spcPts val="0"/>
              </a:spcBef>
              <a:buNone/>
            </a:pPr>
            <a:r>
              <a:rPr lang="en"/>
              <a:t>Does anyone know the difference between the Internet and the web.</a:t>
            </a:r>
          </a:p>
          <a:p>
            <a:pPr lvl="0">
              <a:spcBef>
                <a:spcPts val="0"/>
              </a:spcBef>
              <a:buNone/>
            </a:pPr>
            <a:endParaRPr/>
          </a:p>
          <a:p>
            <a:pPr lvl="0">
              <a:spcBef>
                <a:spcPts val="0"/>
              </a:spcBef>
              <a:buNone/>
            </a:pPr>
            <a:r>
              <a:rPr lang="en"/>
              <a:t>We’ll talk more about him as we look at stage 3.   But the best way to understand the relationship between the Internet and the Web, is to understand a little bit about how we evolved to this place where one man could sit in a box and tweet this multi-media message out to not only the people in the audience, but the world.</a:t>
            </a:r>
          </a:p>
          <a:p>
            <a:pPr lvl="0">
              <a:spcBef>
                <a:spcPts val="0"/>
              </a:spcBef>
              <a:buNone/>
            </a:pPr>
            <a:endParaRPr/>
          </a:p>
          <a:p>
            <a:pPr lvl="0">
              <a:spcBef>
                <a:spcPts val="0"/>
              </a:spcBef>
              <a:buClr>
                <a:schemeClr val="accent3"/>
              </a:buClr>
              <a:buSzPct val="91666"/>
              <a:buFont typeface="Arial"/>
              <a:buNone/>
            </a:pPr>
            <a:r>
              <a:rPr lang="en"/>
              <a:t>The Internet is a lot like a city, and like any city it has an evolution that evolves in roughly 3 stages.</a:t>
            </a:r>
          </a:p>
        </p:txBody>
      </p:sp>
      <p:sp>
        <p:nvSpPr>
          <p:cNvPr id="309" name="Shape 309"/>
          <p:cNvSpPr txBox="1">
            <a:spLocks noGrp="1"/>
          </p:cNvSpPr>
          <p:nvPr>
            <p:ph type="sldNum" idx="12"/>
          </p:nvPr>
        </p:nvSpPr>
        <p:spPr>
          <a:xfrm>
            <a:off x="3970937" y="8829967"/>
            <a:ext cx="3037799" cy="464700"/>
          </a:xfrm>
          <a:prstGeom prst="rect">
            <a:avLst/>
          </a:prstGeom>
        </p:spPr>
        <p:txBody>
          <a:bodyPr lIns="93150" tIns="46550" rIns="93150" bIns="46550" anchor="b" anchorCtr="0">
            <a:noAutofit/>
          </a:bodyPr>
          <a:lstStyle/>
          <a:p>
            <a:pPr lvl="0">
              <a:spcBef>
                <a:spcPts val="0"/>
              </a:spcBef>
              <a:buClr>
                <a:schemeClr val="dk1"/>
              </a:buClr>
              <a:buSzPct val="25000"/>
              <a:buFont typeface="Calibri"/>
              <a:buNone/>
            </a:pPr>
            <a:fld id="{00000000-1234-1234-1234-123412341234}" type="slidenum">
              <a:rPr lang="en"/>
              <a:t>3</a:t>
            </a:fld>
            <a:endParaRPr lang="e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a:spLocks noGrp="1" noRot="1" noChangeAspect="1"/>
          </p:cNvSpPr>
          <p:nvPr>
            <p:ph type="sldImg" idx="2"/>
          </p:nvPr>
        </p:nvSpPr>
        <p:spPr>
          <a:xfrm>
            <a:off x="406400" y="696912"/>
            <a:ext cx="6197700" cy="34863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8" name="Shape 318"/>
          <p:cNvSpPr txBox="1">
            <a:spLocks noGrp="1"/>
          </p:cNvSpPr>
          <p:nvPr>
            <p:ph type="body" idx="1"/>
          </p:nvPr>
        </p:nvSpPr>
        <p:spPr>
          <a:xfrm>
            <a:off x="701041" y="4415789"/>
            <a:ext cx="5608200" cy="4183500"/>
          </a:xfrm>
          <a:prstGeom prst="rect">
            <a:avLst/>
          </a:prstGeom>
        </p:spPr>
        <p:txBody>
          <a:bodyPr lIns="91425" tIns="91425" rIns="91425" bIns="91425" anchor="t" anchorCtr="0">
            <a:noAutofit/>
          </a:bodyPr>
          <a:lstStyle/>
          <a:p>
            <a:pPr lvl="0">
              <a:spcBef>
                <a:spcPts val="0"/>
              </a:spcBef>
              <a:buNone/>
            </a:pPr>
            <a:endParaRPr/>
          </a:p>
        </p:txBody>
      </p:sp>
      <p:sp>
        <p:nvSpPr>
          <p:cNvPr id="319" name="Shape 319"/>
          <p:cNvSpPr txBox="1">
            <a:spLocks noGrp="1"/>
          </p:cNvSpPr>
          <p:nvPr>
            <p:ph type="sldNum" idx="12"/>
          </p:nvPr>
        </p:nvSpPr>
        <p:spPr>
          <a:xfrm>
            <a:off x="3970937" y="8829967"/>
            <a:ext cx="3037799" cy="464700"/>
          </a:xfrm>
          <a:prstGeom prst="rect">
            <a:avLst/>
          </a:prstGeom>
        </p:spPr>
        <p:txBody>
          <a:bodyPr lIns="93150" tIns="46550" rIns="93150" bIns="46550" anchor="b" anchorCtr="0">
            <a:noAutofit/>
          </a:bodyPr>
          <a:lstStyle/>
          <a:p>
            <a:pPr lvl="0">
              <a:spcBef>
                <a:spcPts val="0"/>
              </a:spcBef>
              <a:buClr>
                <a:schemeClr val="dk1"/>
              </a:buClr>
              <a:buSzPct val="25000"/>
              <a:buFont typeface="Calibri"/>
              <a:buNone/>
            </a:pPr>
            <a:fld id="{00000000-1234-1234-1234-123412341234}" type="slidenum">
              <a:rPr lang="en"/>
              <a:t>4</a:t>
            </a:fld>
            <a:endParaRPr lang="e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Shape 324"/>
          <p:cNvSpPr>
            <a:spLocks noGrp="1" noRot="1" noChangeAspect="1"/>
          </p:cNvSpPr>
          <p:nvPr>
            <p:ph type="sldImg" idx="2"/>
          </p:nvPr>
        </p:nvSpPr>
        <p:spPr>
          <a:xfrm>
            <a:off x="406400" y="696912"/>
            <a:ext cx="6197700" cy="34863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5" name="Shape 325"/>
          <p:cNvSpPr txBox="1">
            <a:spLocks noGrp="1"/>
          </p:cNvSpPr>
          <p:nvPr>
            <p:ph type="body" idx="1"/>
          </p:nvPr>
        </p:nvSpPr>
        <p:spPr>
          <a:xfrm>
            <a:off x="701041" y="4415789"/>
            <a:ext cx="5608200" cy="4183500"/>
          </a:xfrm>
          <a:prstGeom prst="rect">
            <a:avLst/>
          </a:prstGeom>
        </p:spPr>
        <p:txBody>
          <a:bodyPr lIns="91425" tIns="91425" rIns="91425" bIns="91425" anchor="t" anchorCtr="0">
            <a:noAutofit/>
          </a:bodyPr>
          <a:lstStyle/>
          <a:p>
            <a:pPr lvl="0">
              <a:spcBef>
                <a:spcPts val="0"/>
              </a:spcBef>
              <a:buNone/>
            </a:pPr>
            <a:r>
              <a:rPr lang="en"/>
              <a:t>Digital is different from analog, which means continuous.</a:t>
            </a:r>
          </a:p>
          <a:p>
            <a:pPr lvl="0">
              <a:spcBef>
                <a:spcPts val="0"/>
              </a:spcBef>
              <a:buNone/>
            </a:pPr>
            <a:r>
              <a:rPr lang="en"/>
              <a:t>It enabled scientist to start playing with many different ways of transmitting information, and essential to creating computers.</a:t>
            </a:r>
          </a:p>
        </p:txBody>
      </p:sp>
      <p:sp>
        <p:nvSpPr>
          <p:cNvPr id="326" name="Shape 326"/>
          <p:cNvSpPr txBox="1">
            <a:spLocks noGrp="1"/>
          </p:cNvSpPr>
          <p:nvPr>
            <p:ph type="sldNum" idx="12"/>
          </p:nvPr>
        </p:nvSpPr>
        <p:spPr>
          <a:xfrm>
            <a:off x="3970937" y="8829967"/>
            <a:ext cx="3037799" cy="464700"/>
          </a:xfrm>
          <a:prstGeom prst="rect">
            <a:avLst/>
          </a:prstGeom>
        </p:spPr>
        <p:txBody>
          <a:bodyPr lIns="93150" tIns="46550" rIns="93150" bIns="46550" anchor="b" anchorCtr="0">
            <a:noAutofit/>
          </a:bodyPr>
          <a:lstStyle/>
          <a:p>
            <a:pPr lvl="0">
              <a:spcBef>
                <a:spcPts val="0"/>
              </a:spcBef>
              <a:buClr>
                <a:schemeClr val="dk1"/>
              </a:buClr>
              <a:buSzPct val="25000"/>
              <a:buFont typeface="Calibri"/>
              <a:buNone/>
            </a:pPr>
            <a:fld id="{00000000-1234-1234-1234-123412341234}" type="slidenum">
              <a:rPr lang="en"/>
              <a:t>5</a:t>
            </a:fld>
            <a:endParaRPr lang="e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a:spLocks noGrp="1" noRot="1" noChangeAspect="1"/>
          </p:cNvSpPr>
          <p:nvPr>
            <p:ph type="sldImg" idx="2"/>
          </p:nvPr>
        </p:nvSpPr>
        <p:spPr>
          <a:xfrm>
            <a:off x="406400" y="696912"/>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35" name="Shape 335"/>
          <p:cNvSpPr txBox="1">
            <a:spLocks noGrp="1"/>
          </p:cNvSpPr>
          <p:nvPr>
            <p:ph type="body" idx="1"/>
          </p:nvPr>
        </p:nvSpPr>
        <p:spPr>
          <a:xfrm>
            <a:off x="701041" y="4415789"/>
            <a:ext cx="5608319" cy="4183379"/>
          </a:xfrm>
          <a:prstGeom prst="rect">
            <a:avLst/>
          </a:prstGeom>
          <a:noFill/>
          <a:ln>
            <a:noFill/>
          </a:ln>
        </p:spPr>
        <p:txBody>
          <a:bodyPr lIns="93150" tIns="93150" rIns="93150" bIns="93150" anchor="t" anchorCtr="0">
            <a:noAutofit/>
          </a:bodyPr>
          <a:lstStyle/>
          <a:p>
            <a:pPr marL="0" marR="0" lvl="0" indent="0" algn="l" rtl="0">
              <a:spcBef>
                <a:spcPts val="0"/>
              </a:spcBef>
              <a:buClr>
                <a:schemeClr val="dk1"/>
              </a:buClr>
              <a:buSzPct val="25000"/>
              <a:buFont typeface="Calibri"/>
              <a:buNone/>
            </a:pPr>
            <a:r>
              <a:rPr lang="en" sz="1200" b="0" i="0" u="none" strike="noStrike" cap="none">
                <a:solidFill>
                  <a:schemeClr val="dk1"/>
                </a:solidFill>
                <a:latin typeface="Calibri"/>
                <a:ea typeface="Calibri"/>
                <a:cs typeface="Calibri"/>
                <a:sym typeface="Calibri"/>
              </a:rPr>
              <a:t>Would be great to add this if we want to highlight women who have contributed</a:t>
            </a:r>
          </a:p>
        </p:txBody>
      </p:sp>
      <p:sp>
        <p:nvSpPr>
          <p:cNvPr id="336" name="Shape 336"/>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 sz="1200" b="0" i="0" u="none" strike="noStrike" cap="none">
                <a:solidFill>
                  <a:schemeClr val="dk1"/>
                </a:solidFill>
                <a:latin typeface="Calibri"/>
                <a:ea typeface="Calibri"/>
                <a:cs typeface="Calibri"/>
                <a:sym typeface="Calibri"/>
              </a:rPr>
              <a:t>6</a:t>
            </a:fld>
            <a:endParaRPr lang="en"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a:spLocks noGrp="1" noRot="1" noChangeAspect="1"/>
          </p:cNvSpPr>
          <p:nvPr>
            <p:ph type="sldImg" idx="2"/>
          </p:nvPr>
        </p:nvSpPr>
        <p:spPr>
          <a:xfrm>
            <a:off x="406400" y="696912"/>
            <a:ext cx="6197700" cy="34863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4" name="Shape 344"/>
          <p:cNvSpPr txBox="1">
            <a:spLocks noGrp="1"/>
          </p:cNvSpPr>
          <p:nvPr>
            <p:ph type="body" idx="1"/>
          </p:nvPr>
        </p:nvSpPr>
        <p:spPr>
          <a:xfrm>
            <a:off x="701041" y="4415789"/>
            <a:ext cx="5608200" cy="4183500"/>
          </a:xfrm>
          <a:prstGeom prst="rect">
            <a:avLst/>
          </a:prstGeom>
        </p:spPr>
        <p:txBody>
          <a:bodyPr lIns="91425" tIns="91425" rIns="91425" bIns="91425" anchor="t" anchorCtr="0">
            <a:noAutofit/>
          </a:bodyPr>
          <a:lstStyle/>
          <a:p>
            <a:pPr lvl="0">
              <a:spcBef>
                <a:spcPts val="0"/>
              </a:spcBef>
              <a:buNone/>
            </a:pPr>
            <a:endParaRPr/>
          </a:p>
        </p:txBody>
      </p:sp>
      <p:sp>
        <p:nvSpPr>
          <p:cNvPr id="345" name="Shape 345"/>
          <p:cNvSpPr txBox="1">
            <a:spLocks noGrp="1"/>
          </p:cNvSpPr>
          <p:nvPr>
            <p:ph type="sldNum" idx="12"/>
          </p:nvPr>
        </p:nvSpPr>
        <p:spPr>
          <a:xfrm>
            <a:off x="3970937" y="8829967"/>
            <a:ext cx="3037799" cy="464700"/>
          </a:xfrm>
          <a:prstGeom prst="rect">
            <a:avLst/>
          </a:prstGeom>
        </p:spPr>
        <p:txBody>
          <a:bodyPr lIns="93150" tIns="46550" rIns="93150" bIns="46550" anchor="b" anchorCtr="0">
            <a:noAutofit/>
          </a:bodyPr>
          <a:lstStyle/>
          <a:p>
            <a:pPr lvl="0">
              <a:spcBef>
                <a:spcPts val="0"/>
              </a:spcBef>
              <a:buClr>
                <a:schemeClr val="dk1"/>
              </a:buClr>
              <a:buSzPct val="25000"/>
              <a:buFont typeface="Calibri"/>
              <a:buNone/>
            </a:pPr>
            <a:fld id="{00000000-1234-1234-1234-123412341234}" type="slidenum">
              <a:rPr lang="en"/>
              <a:t>7</a:t>
            </a:fld>
            <a:endParaRPr lang="e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Shape 350"/>
          <p:cNvSpPr>
            <a:spLocks noGrp="1" noRot="1" noChangeAspect="1"/>
          </p:cNvSpPr>
          <p:nvPr>
            <p:ph type="sldImg" idx="2"/>
          </p:nvPr>
        </p:nvSpPr>
        <p:spPr>
          <a:xfrm>
            <a:off x="406400" y="696912"/>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51" name="Shape 351"/>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220104" marR="0" lvl="0" indent="-220104" algn="l" rtl="0">
              <a:lnSpc>
                <a:spcPct val="125000"/>
              </a:lnSpc>
              <a:spcBef>
                <a:spcPts val="0"/>
              </a:spcBef>
              <a:spcAft>
                <a:spcPts val="0"/>
              </a:spcAft>
              <a:buClr>
                <a:srgbClr val="000000"/>
              </a:buClr>
              <a:buSzPct val="25000"/>
              <a:buFont typeface="Calibri"/>
              <a:buNone/>
            </a:pPr>
            <a:r>
              <a:rPr lang="en" sz="1600" b="0" i="0" u="none" strike="noStrike" cap="none">
                <a:solidFill>
                  <a:srgbClr val="33AFF7"/>
                </a:solidFill>
                <a:latin typeface="Calibri"/>
                <a:ea typeface="Calibri"/>
                <a:cs typeface="Calibri"/>
                <a:sym typeface="Calibri"/>
              </a:rPr>
              <a:t>“The Internet” is a massive combination of millions of computers, connected via cables and wireless signals.</a:t>
            </a:r>
          </a:p>
          <a:p>
            <a:pPr marL="220103" marR="0" lvl="0" indent="-220103" algn="l" rtl="0">
              <a:lnSpc>
                <a:spcPct val="125000"/>
              </a:lnSpc>
              <a:spcBef>
                <a:spcPts val="0"/>
              </a:spcBef>
              <a:buClr>
                <a:srgbClr val="000000"/>
              </a:buClr>
              <a:buSzPct val="25000"/>
              <a:buFont typeface="Calibri"/>
              <a:buNone/>
            </a:pPr>
            <a:r>
              <a:rPr lang="en" sz="1600" b="0" i="0" u="none" strike="noStrike" cap="none">
                <a:solidFill>
                  <a:srgbClr val="33AFF7"/>
                </a:solidFill>
                <a:latin typeface="Calibri"/>
                <a:ea typeface="Calibri"/>
                <a:cs typeface="Calibri"/>
                <a:sym typeface="Calibri"/>
              </a:rPr>
              <a:t>It is made up of an incredibly large number of independently operated networks: there’s no central control.</a:t>
            </a:r>
          </a:p>
          <a:p>
            <a:pPr marL="220104" marR="0" lvl="0" indent="-220104" algn="l" rtl="0">
              <a:lnSpc>
                <a:spcPct val="125000"/>
              </a:lnSpc>
              <a:spcBef>
                <a:spcPts val="0"/>
              </a:spcBef>
              <a:buClr>
                <a:srgbClr val="000000"/>
              </a:buClr>
              <a:buSzPct val="25000"/>
              <a:buFont typeface="Calibri"/>
              <a:buNone/>
            </a:pPr>
            <a:r>
              <a:rPr lang="en" sz="1600">
                <a:solidFill>
                  <a:srgbClr val="33AFF7"/>
                </a:solidFill>
              </a:rPr>
              <a:t>These Project Genie Researchers were funded by ARPANET one of the earliest versions of the Internet.</a:t>
            </a:r>
          </a:p>
        </p:txBody>
      </p:sp>
      <p:sp>
        <p:nvSpPr>
          <p:cNvPr id="352" name="Shape 352"/>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 sz="1200" b="0" i="0" u="none" strike="noStrike" cap="none">
                <a:solidFill>
                  <a:schemeClr val="dk1"/>
                </a:solidFill>
                <a:latin typeface="Calibri"/>
                <a:ea typeface="Calibri"/>
                <a:cs typeface="Calibri"/>
                <a:sym typeface="Calibri"/>
              </a:rPr>
              <a:t>8</a:t>
            </a:fld>
            <a:endParaRPr lang="en"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a:spLocks noGrp="1" noRot="1" noChangeAspect="1"/>
          </p:cNvSpPr>
          <p:nvPr>
            <p:ph type="sldImg" idx="2"/>
          </p:nvPr>
        </p:nvSpPr>
        <p:spPr>
          <a:xfrm>
            <a:off x="406400" y="696912"/>
            <a:ext cx="6197700" cy="34863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9" name="Shape 359"/>
          <p:cNvSpPr txBox="1">
            <a:spLocks noGrp="1"/>
          </p:cNvSpPr>
          <p:nvPr>
            <p:ph type="body" idx="1"/>
          </p:nvPr>
        </p:nvSpPr>
        <p:spPr>
          <a:xfrm>
            <a:off x="701041" y="4415789"/>
            <a:ext cx="5608200" cy="4183500"/>
          </a:xfrm>
          <a:prstGeom prst="rect">
            <a:avLst/>
          </a:prstGeom>
        </p:spPr>
        <p:txBody>
          <a:bodyPr lIns="91425" tIns="91425" rIns="91425" bIns="91425" anchor="t" anchorCtr="0">
            <a:noAutofit/>
          </a:bodyPr>
          <a:lstStyle/>
          <a:p>
            <a:pPr lvl="0">
              <a:spcBef>
                <a:spcPts val="0"/>
              </a:spcBef>
              <a:buNone/>
            </a:pPr>
            <a:r>
              <a:rPr lang="en"/>
              <a:t>Architectural plan for Lower Manhattan Expressway, which fortunately never happened.</a:t>
            </a:r>
          </a:p>
        </p:txBody>
      </p:sp>
      <p:sp>
        <p:nvSpPr>
          <p:cNvPr id="360" name="Shape 360"/>
          <p:cNvSpPr txBox="1">
            <a:spLocks noGrp="1"/>
          </p:cNvSpPr>
          <p:nvPr>
            <p:ph type="sldNum" idx="12"/>
          </p:nvPr>
        </p:nvSpPr>
        <p:spPr>
          <a:xfrm>
            <a:off x="3970937" y="8829967"/>
            <a:ext cx="3037799" cy="464700"/>
          </a:xfrm>
          <a:prstGeom prst="rect">
            <a:avLst/>
          </a:prstGeom>
        </p:spPr>
        <p:txBody>
          <a:bodyPr lIns="93150" tIns="46550" rIns="93150" bIns="46550" anchor="b" anchorCtr="0">
            <a:noAutofit/>
          </a:bodyPr>
          <a:lstStyle/>
          <a:p>
            <a:pPr lvl="0">
              <a:spcBef>
                <a:spcPts val="0"/>
              </a:spcBef>
              <a:buClr>
                <a:schemeClr val="dk1"/>
              </a:buClr>
              <a:buSzPct val="25000"/>
              <a:buFont typeface="Calibri"/>
              <a:buNone/>
            </a:pPr>
            <a:fld id="{00000000-1234-1234-1234-123412341234}" type="slidenum">
              <a:rPr lang="en"/>
              <a:t>9</a:t>
            </a:fld>
            <a:endParaRPr lang="e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9.png"/><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5.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5.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9.png"/><Relationship Id="rId1" Type="http://schemas.openxmlformats.org/officeDocument/2006/relationships/slideMaster" Target="../slideMasters/slideMaster2.xml"/><Relationship Id="rId2" Type="http://schemas.openxmlformats.org/officeDocument/2006/relationships/image" Target="../media/image8.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5.jp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5.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2_En-tête de section">
    <p:spTree>
      <p:nvGrpSpPr>
        <p:cNvPr id="1" name="Shape 15"/>
        <p:cNvGrpSpPr/>
        <p:nvPr/>
      </p:nvGrpSpPr>
      <p:grpSpPr>
        <a:xfrm>
          <a:off x="0" y="0"/>
          <a:ext cx="0" cy="0"/>
          <a:chOff x="0" y="0"/>
          <a:chExt cx="0" cy="0"/>
        </a:xfrm>
      </p:grpSpPr>
      <p:pic>
        <p:nvPicPr>
          <p:cNvPr id="16" name="Shape 16" descr="KCJ_PPTBandeSymboleGrisPale.png"/>
          <p:cNvPicPr preferRelativeResize="0"/>
          <p:nvPr/>
        </p:nvPicPr>
        <p:blipFill rotWithShape="1">
          <a:blip r:embed="rId2">
            <a:alphaModFix/>
          </a:blip>
          <a:srcRect/>
          <a:stretch/>
        </p:blipFill>
        <p:spPr>
          <a:xfrm>
            <a:off x="894795" y="0"/>
            <a:ext cx="890587" cy="5143499"/>
          </a:xfrm>
          <a:prstGeom prst="rect">
            <a:avLst/>
          </a:prstGeom>
          <a:noFill/>
          <a:ln>
            <a:noFill/>
          </a:ln>
        </p:spPr>
      </p:pic>
      <p:sp>
        <p:nvSpPr>
          <p:cNvPr id="17" name="Shape 17"/>
          <p:cNvSpPr txBox="1">
            <a:spLocks noGrp="1"/>
          </p:cNvSpPr>
          <p:nvPr>
            <p:ph type="title"/>
          </p:nvPr>
        </p:nvSpPr>
        <p:spPr>
          <a:xfrm>
            <a:off x="894795" y="878511"/>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lt1"/>
              </a:buClr>
              <a:buFont typeface="Arial"/>
              <a:buNone/>
              <a:defRPr sz="36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18" name="Shape 18" descr="LogoKCJ_3lignes_RGB.png"/>
          <p:cNvPicPr preferRelativeResize="0"/>
          <p:nvPr/>
        </p:nvPicPr>
        <p:blipFill rotWithShape="1">
          <a:blip r:embed="rId3">
            <a:alphaModFix/>
          </a:blip>
          <a:srcRect/>
          <a:stretch/>
        </p:blipFill>
        <p:spPr>
          <a:xfrm>
            <a:off x="5491500" y="3520167"/>
            <a:ext cx="3652499" cy="162333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Diapositive de titre">
    <p:spTree>
      <p:nvGrpSpPr>
        <p:cNvPr id="1" name="Shape 53"/>
        <p:cNvGrpSpPr/>
        <p:nvPr/>
      </p:nvGrpSpPr>
      <p:grpSpPr>
        <a:xfrm>
          <a:off x="0" y="0"/>
          <a:ext cx="0" cy="0"/>
          <a:chOff x="0" y="0"/>
          <a:chExt cx="0" cy="0"/>
        </a:xfrm>
      </p:grpSpPr>
      <p:pic>
        <p:nvPicPr>
          <p:cNvPr id="54" name="Shape 54" descr="kcj-ppt-slides-v3_cover.jpg"/>
          <p:cNvPicPr preferRelativeResize="0"/>
          <p:nvPr/>
        </p:nvPicPr>
        <p:blipFill rotWithShape="1">
          <a:blip r:embed="rId2">
            <a:alphaModFix/>
          </a:blip>
          <a:srcRect/>
          <a:stretch/>
        </p:blipFill>
        <p:spPr>
          <a:xfrm>
            <a:off x="0" y="0"/>
            <a:ext cx="9144000" cy="5143499"/>
          </a:xfrm>
          <a:prstGeom prst="rect">
            <a:avLst/>
          </a:prstGeom>
          <a:noFill/>
          <a:ln>
            <a:noFill/>
          </a:ln>
        </p:spPr>
      </p:pic>
      <p:sp>
        <p:nvSpPr>
          <p:cNvPr id="55" name="Shape 55"/>
          <p:cNvSpPr txBox="1">
            <a:spLocks noGrp="1"/>
          </p:cNvSpPr>
          <p:nvPr>
            <p:ph type="ctrTitle"/>
          </p:nvPr>
        </p:nvSpPr>
        <p:spPr>
          <a:xfrm>
            <a:off x="423414" y="1483144"/>
            <a:ext cx="4230279" cy="1937357"/>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56" name="Shape 56" descr="LogoKCJ_3lignes_RGB.png"/>
          <p:cNvPicPr preferRelativeResize="0"/>
          <p:nvPr/>
        </p:nvPicPr>
        <p:blipFill rotWithShape="1">
          <a:blip r:embed="rId3">
            <a:alphaModFix/>
          </a:blip>
          <a:srcRect/>
          <a:stretch/>
        </p:blipFill>
        <p:spPr>
          <a:xfrm>
            <a:off x="222487" y="3774039"/>
            <a:ext cx="2799632" cy="1244280"/>
          </a:xfrm>
          <a:prstGeom prst="rect">
            <a:avLst/>
          </a:prstGeom>
          <a:noFill/>
          <a:ln>
            <a:noFill/>
          </a:ln>
        </p:spPr>
      </p:pic>
      <p:pic>
        <p:nvPicPr>
          <p:cNvPr id="57" name="Shape 57" descr="Untitled-1.png"/>
          <p:cNvPicPr preferRelativeResize="0"/>
          <p:nvPr/>
        </p:nvPicPr>
        <p:blipFill rotWithShape="1">
          <a:blip r:embed="rId4">
            <a:alphaModFix/>
          </a:blip>
          <a:srcRect t="26357" b="1"/>
          <a:stretch/>
        </p:blipFill>
        <p:spPr>
          <a:xfrm>
            <a:off x="1687196" y="0"/>
            <a:ext cx="5664158" cy="1957274"/>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En-tête de section">
    <p:spTree>
      <p:nvGrpSpPr>
        <p:cNvPr id="1" name="Shape 58"/>
        <p:cNvGrpSpPr/>
        <p:nvPr/>
      </p:nvGrpSpPr>
      <p:grpSpPr>
        <a:xfrm>
          <a:off x="0" y="0"/>
          <a:ext cx="0" cy="0"/>
          <a:chOff x="0" y="0"/>
          <a:chExt cx="0" cy="0"/>
        </a:xfrm>
      </p:grpSpPr>
      <p:sp>
        <p:nvSpPr>
          <p:cNvPr id="59" name="Shape 59"/>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60" name="Shape 60" descr="KCJ_PPTBandeSymboleBleue.png"/>
          <p:cNvPicPr preferRelativeResize="0"/>
          <p:nvPr/>
        </p:nvPicPr>
        <p:blipFill rotWithShape="1">
          <a:blip r:embed="rId2">
            <a:alphaModFix/>
          </a:blip>
          <a:srcRect/>
          <a:stretch/>
        </p:blipFill>
        <p:spPr>
          <a:xfrm>
            <a:off x="894795" y="0"/>
            <a:ext cx="890587" cy="5143499"/>
          </a:xfrm>
          <a:prstGeom prst="rect">
            <a:avLst/>
          </a:prstGeom>
          <a:noFill/>
          <a:ln>
            <a:noFill/>
          </a:ln>
        </p:spPr>
      </p:pic>
      <p:sp>
        <p:nvSpPr>
          <p:cNvPr id="61" name="Shape 61"/>
          <p:cNvSpPr txBox="1">
            <a:spLocks noGrp="1"/>
          </p:cNvSpPr>
          <p:nvPr>
            <p:ph type="title"/>
          </p:nvPr>
        </p:nvSpPr>
        <p:spPr>
          <a:xfrm>
            <a:off x="894795" y="878511"/>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62" name="Shape 62" descr="LogoKCJ_3lignes_BlancRGB.png"/>
          <p:cNvPicPr preferRelativeResize="0"/>
          <p:nvPr/>
        </p:nvPicPr>
        <p:blipFill rotWithShape="1">
          <a:blip r:embed="rId3">
            <a:alphaModFix/>
          </a:blip>
          <a:srcRect/>
          <a:stretch/>
        </p:blipFill>
        <p:spPr>
          <a:xfrm>
            <a:off x="5499000" y="3523500"/>
            <a:ext cx="3645000" cy="16200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En-tête de section">
    <p:spTree>
      <p:nvGrpSpPr>
        <p:cNvPr id="1" name="Shape 63"/>
        <p:cNvGrpSpPr/>
        <p:nvPr/>
      </p:nvGrpSpPr>
      <p:grpSpPr>
        <a:xfrm>
          <a:off x="0" y="0"/>
          <a:ext cx="0" cy="0"/>
          <a:chOff x="0" y="0"/>
          <a:chExt cx="0" cy="0"/>
        </a:xfrm>
      </p:grpSpPr>
      <p:sp>
        <p:nvSpPr>
          <p:cNvPr id="64" name="Shape 64"/>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65" name="Shape 65" descr="KCJ_PPTBandeSymboleOrange.png"/>
          <p:cNvPicPr preferRelativeResize="0"/>
          <p:nvPr/>
        </p:nvPicPr>
        <p:blipFill rotWithShape="1">
          <a:blip r:embed="rId2">
            <a:alphaModFix/>
          </a:blip>
          <a:srcRect/>
          <a:stretch/>
        </p:blipFill>
        <p:spPr>
          <a:xfrm>
            <a:off x="894795" y="0"/>
            <a:ext cx="890587" cy="5143499"/>
          </a:xfrm>
          <a:prstGeom prst="rect">
            <a:avLst/>
          </a:prstGeom>
          <a:noFill/>
          <a:ln>
            <a:noFill/>
          </a:ln>
        </p:spPr>
      </p:pic>
      <p:sp>
        <p:nvSpPr>
          <p:cNvPr id="66" name="Shape 66"/>
          <p:cNvSpPr txBox="1">
            <a:spLocks noGrp="1"/>
          </p:cNvSpPr>
          <p:nvPr>
            <p:ph type="title"/>
          </p:nvPr>
        </p:nvSpPr>
        <p:spPr>
          <a:xfrm>
            <a:off x="894795" y="878511"/>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67" name="Shape 67" descr="LogoKCJ_3lignes_BlancRGB.png"/>
          <p:cNvPicPr preferRelativeResize="0"/>
          <p:nvPr/>
        </p:nvPicPr>
        <p:blipFill rotWithShape="1">
          <a:blip r:embed="rId3">
            <a:alphaModFix/>
          </a:blip>
          <a:srcRect/>
          <a:stretch/>
        </p:blipFill>
        <p:spPr>
          <a:xfrm>
            <a:off x="5499000" y="3523500"/>
            <a:ext cx="3645000" cy="1620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Disposition personnalisée">
    <p:spTree>
      <p:nvGrpSpPr>
        <p:cNvPr id="1" name="Shape 68"/>
        <p:cNvGrpSpPr/>
        <p:nvPr/>
      </p:nvGrpSpPr>
      <p:grpSpPr>
        <a:xfrm>
          <a:off x="0" y="0"/>
          <a:ext cx="0" cy="0"/>
          <a:chOff x="0" y="0"/>
          <a:chExt cx="0" cy="0"/>
        </a:xfrm>
      </p:grpSpPr>
      <p:pic>
        <p:nvPicPr>
          <p:cNvPr id="69" name="Shape 69" descr="kcj-ppt-slides-v3_cover.jpg"/>
          <p:cNvPicPr preferRelativeResize="0"/>
          <p:nvPr/>
        </p:nvPicPr>
        <p:blipFill rotWithShape="1">
          <a:blip r:embed="rId2">
            <a:alphaModFix/>
          </a:blip>
          <a:srcRect/>
          <a:stretch/>
        </p:blipFill>
        <p:spPr>
          <a:xfrm>
            <a:off x="0" y="0"/>
            <a:ext cx="9144000" cy="5143499"/>
          </a:xfrm>
          <a:prstGeom prst="rect">
            <a:avLst/>
          </a:prstGeom>
          <a:noFill/>
          <a:ln>
            <a:noFill/>
          </a:ln>
        </p:spPr>
      </p:pic>
      <p:pic>
        <p:nvPicPr>
          <p:cNvPr id="70" name="Shape 70" descr="Untitled-1.png"/>
          <p:cNvPicPr preferRelativeResize="0"/>
          <p:nvPr/>
        </p:nvPicPr>
        <p:blipFill rotWithShape="1">
          <a:blip r:embed="rId3">
            <a:alphaModFix/>
          </a:blip>
          <a:srcRect t="26357" b="1"/>
          <a:stretch/>
        </p:blipFill>
        <p:spPr>
          <a:xfrm>
            <a:off x="1687196" y="0"/>
            <a:ext cx="5664158" cy="1957274"/>
          </a:xfrm>
          <a:prstGeom prst="rect">
            <a:avLst/>
          </a:prstGeom>
          <a:noFill/>
          <a:ln>
            <a:noFill/>
          </a:ln>
        </p:spPr>
      </p:pic>
      <p:sp>
        <p:nvSpPr>
          <p:cNvPr id="71" name="Shape 71"/>
          <p:cNvSpPr txBox="1">
            <a:spLocks noGrp="1"/>
          </p:cNvSpPr>
          <p:nvPr>
            <p:ph type="title"/>
          </p:nvPr>
        </p:nvSpPr>
        <p:spPr>
          <a:xfrm>
            <a:off x="1395915" y="2495899"/>
            <a:ext cx="6411149" cy="1948819"/>
          </a:xfrm>
          <a:prstGeom prst="rect">
            <a:avLst/>
          </a:prstGeom>
          <a:noFill/>
          <a:ln>
            <a:noFill/>
          </a:ln>
        </p:spPr>
        <p:txBody>
          <a:bodyPr lIns="91425" tIns="91425" rIns="91425" bIns="91425" anchor="t" anchorCtr="0"/>
          <a:lstStyle>
            <a:lvl1pPr marL="0" marR="0" lvl="0" indent="0" algn="ctr" rtl="0">
              <a:lnSpc>
                <a:spcPct val="200000"/>
              </a:lnSpc>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3_Disposition personnalisée">
    <p:spTree>
      <p:nvGrpSpPr>
        <p:cNvPr id="1" name="Shape 72"/>
        <p:cNvGrpSpPr/>
        <p:nvPr/>
      </p:nvGrpSpPr>
      <p:grpSpPr>
        <a:xfrm>
          <a:off x="0" y="0"/>
          <a:ext cx="0" cy="0"/>
          <a:chOff x="0" y="0"/>
          <a:chExt cx="0" cy="0"/>
        </a:xfrm>
      </p:grpSpPr>
      <p:sp>
        <p:nvSpPr>
          <p:cNvPr id="73" name="Shape 73"/>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74" name="Shape 74" descr="KCJ_PPTBandeSymboleBleue.png"/>
          <p:cNvPicPr preferRelativeResize="0"/>
          <p:nvPr/>
        </p:nvPicPr>
        <p:blipFill rotWithShape="1">
          <a:blip r:embed="rId2">
            <a:alphaModFix/>
          </a:blip>
          <a:srcRect/>
          <a:stretch/>
        </p:blipFill>
        <p:spPr>
          <a:xfrm>
            <a:off x="7073128" y="0"/>
            <a:ext cx="890587" cy="5143499"/>
          </a:xfrm>
          <a:prstGeom prst="rect">
            <a:avLst/>
          </a:prstGeom>
          <a:noFill/>
          <a:ln>
            <a:noFill/>
          </a:ln>
        </p:spPr>
      </p:pic>
      <p:sp>
        <p:nvSpPr>
          <p:cNvPr id="75" name="Shape 75"/>
          <p:cNvSpPr txBox="1">
            <a:spLocks noGrp="1"/>
          </p:cNvSpPr>
          <p:nvPr>
            <p:ph type="title"/>
          </p:nvPr>
        </p:nvSpPr>
        <p:spPr>
          <a:xfrm>
            <a:off x="894795" y="266713"/>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p:nvPr/>
        </p:nvSpPr>
        <p:spPr>
          <a:xfrm>
            <a:off x="512045" y="3188759"/>
            <a:ext cx="5661980" cy="1377813"/>
          </a:xfrm>
          <a:prstGeom prst="rect">
            <a:avLst/>
          </a:prstGeom>
          <a:noFill/>
          <a:ln>
            <a:noFill/>
          </a:ln>
        </p:spPr>
        <p:txBody>
          <a:bodyPr lIns="91425" tIns="45700" rIns="91425" bIns="45700" anchor="t" anchorCtr="0">
            <a:noAutofit/>
          </a:bodyPr>
          <a:lstStyle/>
          <a:p>
            <a:pPr marL="0" marR="0" lvl="0" indent="0" algn="l" rtl="0">
              <a:lnSpc>
                <a:spcPct val="120000"/>
              </a:lnSpc>
              <a:spcBef>
                <a:spcPts val="0"/>
              </a:spcBef>
              <a:spcAft>
                <a:spcPts val="0"/>
              </a:spcAft>
              <a:buClr>
                <a:schemeClr val="lt1"/>
              </a:buClr>
              <a:buSzPct val="25000"/>
              <a:buFont typeface="Calibri"/>
              <a:buNone/>
            </a:pPr>
            <a:r>
              <a:rPr lang="en" sz="1400" b="0" i="0" u="none" strike="noStrike" cap="none">
                <a:solidFill>
                  <a:schemeClr val="lt1"/>
                </a:solidFill>
                <a:latin typeface="Calibri"/>
                <a:ea typeface="Calibri"/>
                <a:cs typeface="Calibri"/>
                <a:sym typeface="Calibri"/>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4_Disposition personnalisée">
    <p:spTree>
      <p:nvGrpSpPr>
        <p:cNvPr id="1" name="Shape 77"/>
        <p:cNvGrpSpPr/>
        <p:nvPr/>
      </p:nvGrpSpPr>
      <p:grpSpPr>
        <a:xfrm>
          <a:off x="0" y="0"/>
          <a:ext cx="0" cy="0"/>
          <a:chOff x="0" y="0"/>
          <a:chExt cx="0" cy="0"/>
        </a:xfrm>
      </p:grpSpPr>
      <p:sp>
        <p:nvSpPr>
          <p:cNvPr id="78" name="Shape 78"/>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79" name="Shape 79"/>
          <p:cNvSpPr txBox="1">
            <a:spLocks noGrp="1"/>
          </p:cNvSpPr>
          <p:nvPr>
            <p:ph type="title"/>
          </p:nvPr>
        </p:nvSpPr>
        <p:spPr>
          <a:xfrm>
            <a:off x="894795" y="266713"/>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0" name="Shape 80"/>
          <p:cNvSpPr txBox="1"/>
          <p:nvPr/>
        </p:nvSpPr>
        <p:spPr>
          <a:xfrm>
            <a:off x="512045" y="3188759"/>
            <a:ext cx="5661980" cy="1377813"/>
          </a:xfrm>
          <a:prstGeom prst="rect">
            <a:avLst/>
          </a:prstGeom>
          <a:noFill/>
          <a:ln>
            <a:noFill/>
          </a:ln>
        </p:spPr>
        <p:txBody>
          <a:bodyPr lIns="91425" tIns="45700" rIns="91425" bIns="45700" anchor="t" anchorCtr="0">
            <a:noAutofit/>
          </a:bodyPr>
          <a:lstStyle/>
          <a:p>
            <a:pPr marL="0" marR="0" lvl="0" indent="0" algn="l" rtl="0">
              <a:lnSpc>
                <a:spcPct val="120000"/>
              </a:lnSpc>
              <a:spcBef>
                <a:spcPts val="0"/>
              </a:spcBef>
              <a:spcAft>
                <a:spcPts val="0"/>
              </a:spcAft>
              <a:buClr>
                <a:schemeClr val="lt1"/>
              </a:buClr>
              <a:buSzPct val="25000"/>
              <a:buFont typeface="Calibri"/>
              <a:buNone/>
            </a:pPr>
            <a:r>
              <a:rPr lang="en" sz="1400" b="0" i="0" u="none" strike="noStrike" cap="none">
                <a:solidFill>
                  <a:schemeClr val="lt1"/>
                </a:solidFill>
                <a:latin typeface="Calibri"/>
                <a:ea typeface="Calibri"/>
                <a:cs typeface="Calibri"/>
                <a:sym typeface="Calibri"/>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pic>
        <p:nvPicPr>
          <p:cNvPr id="81" name="Shape 81" descr="KCJ_PPTBandeSymboleOrange.png"/>
          <p:cNvPicPr preferRelativeResize="0"/>
          <p:nvPr/>
        </p:nvPicPr>
        <p:blipFill rotWithShape="1">
          <a:blip r:embed="rId2">
            <a:alphaModFix/>
          </a:blip>
          <a:srcRect/>
          <a:stretch/>
        </p:blipFill>
        <p:spPr>
          <a:xfrm>
            <a:off x="7073128" y="0"/>
            <a:ext cx="890587" cy="514349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6_Disposition personnalisée">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512045" y="609693"/>
            <a:ext cx="7792003" cy="1559408"/>
          </a:xfrm>
          <a:prstGeom prst="rect">
            <a:avLst/>
          </a:prstGeom>
          <a:noFill/>
          <a:ln>
            <a:noFill/>
          </a:ln>
        </p:spPr>
        <p:txBody>
          <a:bodyPr lIns="91425" tIns="91425" rIns="91425" bIns="91425" anchor="t" anchorCtr="0"/>
          <a:lstStyle>
            <a:lvl1pPr marL="0" marR="0" lvl="0" indent="0" algn="l" rtl="0">
              <a:lnSpc>
                <a:spcPct val="120000"/>
              </a:lnSpc>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84" name="Shape 84" descr="KCJ_PPTBandeSymboleGrisPale.png"/>
          <p:cNvPicPr preferRelativeResize="0"/>
          <p:nvPr/>
        </p:nvPicPr>
        <p:blipFill rotWithShape="1">
          <a:blip r:embed="rId2">
            <a:alphaModFix/>
          </a:blip>
          <a:srcRect/>
          <a:stretch/>
        </p:blipFill>
        <p:spPr>
          <a:xfrm>
            <a:off x="7073128" y="0"/>
            <a:ext cx="890587" cy="514349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8_Disposition personnalisée">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512045" y="609693"/>
            <a:ext cx="7792003" cy="1559408"/>
          </a:xfrm>
          <a:prstGeom prst="rect">
            <a:avLst/>
          </a:prstGeom>
          <a:noFill/>
          <a:ln>
            <a:noFill/>
          </a:ln>
        </p:spPr>
        <p:txBody>
          <a:bodyPr lIns="91425" tIns="91425" rIns="91425" bIns="91425" anchor="t" anchorCtr="0"/>
          <a:lstStyle>
            <a:lvl1pPr marL="0" marR="0" lvl="0" indent="0" algn="l" rtl="0">
              <a:lnSpc>
                <a:spcPct val="120000"/>
              </a:lnSpc>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87" name="Shape 87" descr="KCJ_PPTBandeSymboleGrisPale.png"/>
          <p:cNvPicPr preferRelativeResize="0"/>
          <p:nvPr/>
        </p:nvPicPr>
        <p:blipFill rotWithShape="1">
          <a:blip r:embed="rId2">
            <a:alphaModFix/>
          </a:blip>
          <a:srcRect/>
          <a:stretch/>
        </p:blipFill>
        <p:spPr>
          <a:xfrm>
            <a:off x="7073128" y="0"/>
            <a:ext cx="890587" cy="514349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Shape 88"/>
        <p:cNvGrpSpPr/>
        <p:nvPr/>
      </p:nvGrpSpPr>
      <p:grpSpPr>
        <a:xfrm>
          <a:off x="0" y="0"/>
          <a:ext cx="0" cy="0"/>
          <a:chOff x="0" y="0"/>
          <a:chExt cx="0" cy="0"/>
        </a:xfrm>
      </p:grpSpPr>
      <p:sp>
        <p:nvSpPr>
          <p:cNvPr id="89" name="Shape 89"/>
          <p:cNvSpPr/>
          <p:nvPr/>
        </p:nvSpPr>
        <p:spPr>
          <a:xfrm>
            <a:off x="0" y="0"/>
            <a:ext cx="2761361" cy="5143499"/>
          </a:xfrm>
          <a:prstGeom prst="rect">
            <a:avLst/>
          </a:prstGeom>
          <a:solidFill>
            <a:schemeClr val="dk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90" name="Shape 90"/>
          <p:cNvSpPr/>
          <p:nvPr/>
        </p:nvSpPr>
        <p:spPr>
          <a:xfrm rot="10800000" flipH="1">
            <a:off x="2280286" y="205978"/>
            <a:ext cx="2453475" cy="873722"/>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91" name="Shape 91"/>
          <p:cNvSpPr txBox="1">
            <a:spLocks noGrp="1"/>
          </p:cNvSpPr>
          <p:nvPr>
            <p:ph type="title"/>
          </p:nvPr>
        </p:nvSpPr>
        <p:spPr>
          <a:xfrm>
            <a:off x="2590800" y="205979"/>
            <a:ext cx="6096000" cy="857250"/>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2" name="Shape 92"/>
          <p:cNvSpPr txBox="1">
            <a:spLocks noGrp="1"/>
          </p:cNvSpPr>
          <p:nvPr>
            <p:ph type="body" idx="1"/>
          </p:nvPr>
        </p:nvSpPr>
        <p:spPr>
          <a:xfrm>
            <a:off x="3124200" y="1722116"/>
            <a:ext cx="5562600" cy="2872506"/>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93" name="Shape 93"/>
          <p:cNvCxnSpPr/>
          <p:nvPr/>
        </p:nvCxnSpPr>
        <p:spPr>
          <a:xfrm>
            <a:off x="3124200" y="1356526"/>
            <a:ext cx="551199" cy="0"/>
          </a:xfrm>
          <a:prstGeom prst="straightConnector1">
            <a:avLst/>
          </a:prstGeom>
          <a:noFill/>
          <a:ln w="76200" cap="rnd" cmpd="sng">
            <a:solidFill>
              <a:schemeClr val="dk1"/>
            </a:solidFill>
            <a:prstDash val="solid"/>
            <a:round/>
            <a:headEnd type="none" w="med" len="med"/>
            <a:tailEnd type="none" w="med" len="med"/>
          </a:ln>
        </p:spPr>
      </p:cxnSp>
      <p:pic>
        <p:nvPicPr>
          <p:cNvPr id="94" name="Shape 94" descr="LogoKCJ_3lignes_RGB.png"/>
          <p:cNvPicPr preferRelativeResize="0"/>
          <p:nvPr/>
        </p:nvPicPr>
        <p:blipFill rotWithShape="1">
          <a:blip r:embed="rId2">
            <a:alphaModFix/>
          </a:blip>
          <a:srcRect r="50251" b="13888"/>
          <a:stretch/>
        </p:blipFill>
        <p:spPr>
          <a:xfrm>
            <a:off x="7883239" y="4173582"/>
            <a:ext cx="1260760" cy="96991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_Titre et contenu">
    <p:spTree>
      <p:nvGrpSpPr>
        <p:cNvPr id="1" name="Shape 95"/>
        <p:cNvGrpSpPr/>
        <p:nvPr/>
      </p:nvGrpSpPr>
      <p:grpSpPr>
        <a:xfrm>
          <a:off x="0" y="0"/>
          <a:ext cx="0" cy="0"/>
          <a:chOff x="0" y="0"/>
          <a:chExt cx="0" cy="0"/>
        </a:xfrm>
      </p:grpSpPr>
      <p:sp>
        <p:nvSpPr>
          <p:cNvPr id="96" name="Shape 96"/>
          <p:cNvSpPr>
            <a:spLocks noGrp="1"/>
          </p:cNvSpPr>
          <p:nvPr>
            <p:ph type="pic" idx="2"/>
          </p:nvPr>
        </p:nvSpPr>
        <p:spPr>
          <a:xfrm>
            <a:off x="0" y="0"/>
            <a:ext cx="2761361" cy="5143499"/>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Arial"/>
                <a:ea typeface="Arial"/>
                <a:cs typeface="Arial"/>
                <a:sym typeface="Arial"/>
              </a:defRPr>
            </a:lvl1pPr>
            <a:lvl2pPr marL="457200" marR="0" lvl="1" indent="0" algn="l" rtl="0">
              <a:spcBef>
                <a:spcPts val="560"/>
              </a:spcBef>
              <a:buClr>
                <a:schemeClr val="dk1"/>
              </a:buClr>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97" name="Shape 97"/>
          <p:cNvSpPr/>
          <p:nvPr/>
        </p:nvSpPr>
        <p:spPr>
          <a:xfrm rot="10800000" flipH="1">
            <a:off x="2280286" y="205978"/>
            <a:ext cx="2453475" cy="873722"/>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98" name="Shape 98"/>
          <p:cNvSpPr/>
          <p:nvPr/>
        </p:nvSpPr>
        <p:spPr>
          <a:xfrm rot="10800000" flipH="1">
            <a:off x="2280286" y="205978"/>
            <a:ext cx="2453475" cy="873722"/>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99" name="Shape 99"/>
          <p:cNvSpPr txBox="1">
            <a:spLocks noGrp="1"/>
          </p:cNvSpPr>
          <p:nvPr>
            <p:ph type="title"/>
          </p:nvPr>
        </p:nvSpPr>
        <p:spPr>
          <a:xfrm>
            <a:off x="2590800" y="205979"/>
            <a:ext cx="6096000" cy="857250"/>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0" name="Shape 100"/>
          <p:cNvSpPr txBox="1">
            <a:spLocks noGrp="1"/>
          </p:cNvSpPr>
          <p:nvPr>
            <p:ph type="body" idx="1"/>
          </p:nvPr>
        </p:nvSpPr>
        <p:spPr>
          <a:xfrm>
            <a:off x="3124200" y="1722116"/>
            <a:ext cx="5562600" cy="2872506"/>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101" name="Shape 101"/>
          <p:cNvCxnSpPr/>
          <p:nvPr/>
        </p:nvCxnSpPr>
        <p:spPr>
          <a:xfrm>
            <a:off x="3124200" y="1356526"/>
            <a:ext cx="551199" cy="0"/>
          </a:xfrm>
          <a:prstGeom prst="straightConnector1">
            <a:avLst/>
          </a:prstGeom>
          <a:noFill/>
          <a:ln w="76200" cap="rnd" cmpd="sng">
            <a:solidFill>
              <a:schemeClr val="dk1"/>
            </a:solidFill>
            <a:prstDash val="solid"/>
            <a:round/>
            <a:headEnd type="none" w="med" len="med"/>
            <a:tailEnd type="none" w="med" len="med"/>
          </a:ln>
        </p:spPr>
      </p:cxnSp>
      <p:pic>
        <p:nvPicPr>
          <p:cNvPr id="102" name="Shape 102" descr="LogoKCJ_3lignes_RGB.png"/>
          <p:cNvPicPr preferRelativeResize="0"/>
          <p:nvPr/>
        </p:nvPicPr>
        <p:blipFill rotWithShape="1">
          <a:blip r:embed="rId2">
            <a:alphaModFix/>
          </a:blip>
          <a:srcRect r="50251" b="13888"/>
          <a:stretch/>
        </p:blipFill>
        <p:spPr>
          <a:xfrm>
            <a:off x="7883239" y="4173582"/>
            <a:ext cx="1260760" cy="96991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9_Disposition personnalisée">
    <p:spTree>
      <p:nvGrpSpPr>
        <p:cNvPr id="1" name="Shape 19"/>
        <p:cNvGrpSpPr/>
        <p:nvPr/>
      </p:nvGrpSpPr>
      <p:grpSpPr>
        <a:xfrm>
          <a:off x="0" y="0"/>
          <a:ext cx="0" cy="0"/>
          <a:chOff x="0" y="0"/>
          <a:chExt cx="0" cy="0"/>
        </a:xfrm>
      </p:grpSpPr>
      <p:sp>
        <p:nvSpPr>
          <p:cNvPr id="20" name="Shape 20"/>
          <p:cNvSpPr/>
          <p:nvPr/>
        </p:nvSpPr>
        <p:spPr>
          <a:xfrm>
            <a:off x="0" y="0"/>
            <a:ext cx="2761361" cy="5143499"/>
          </a:xfrm>
          <a:prstGeom prst="rect">
            <a:avLst/>
          </a:prstGeom>
          <a:solidFill>
            <a:schemeClr val="dk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1" name="Shape 21"/>
          <p:cNvSpPr/>
          <p:nvPr/>
        </p:nvSpPr>
        <p:spPr>
          <a:xfrm rot="10800000" flipH="1">
            <a:off x="2280286" y="205978"/>
            <a:ext cx="2453475" cy="873722"/>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2" name="Shape 22"/>
          <p:cNvSpPr txBox="1">
            <a:spLocks noGrp="1"/>
          </p:cNvSpPr>
          <p:nvPr>
            <p:ph type="title"/>
          </p:nvPr>
        </p:nvSpPr>
        <p:spPr>
          <a:xfrm>
            <a:off x="2590800" y="205979"/>
            <a:ext cx="6096000" cy="857250"/>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body" idx="1"/>
          </p:nvPr>
        </p:nvSpPr>
        <p:spPr>
          <a:xfrm>
            <a:off x="3124200" y="1722116"/>
            <a:ext cx="5562600" cy="2872506"/>
          </a:xfrm>
          <a:prstGeom prst="rect">
            <a:avLst/>
          </a:prstGeom>
          <a:noFill/>
          <a:ln>
            <a:noFill/>
          </a:ln>
        </p:spPr>
        <p:txBody>
          <a:bodyPr lIns="91425" tIns="91425" rIns="91425" bIns="91425" anchor="t" anchorCtr="0"/>
          <a:lstStyle>
            <a:lvl1pPr marL="342900" marR="0" lvl="0" indent="-190500" algn="l" rtl="0">
              <a:spcBef>
                <a:spcPts val="480"/>
              </a:spcBef>
              <a:buClr>
                <a:schemeClr val="dk2"/>
              </a:buClr>
              <a:buSzPct val="100000"/>
              <a:buFont typeface="Arial"/>
              <a:buChar char="•"/>
              <a:defRPr sz="2400" b="0" i="0" u="none" strike="noStrike" cap="none">
                <a:solidFill>
                  <a:schemeClr val="dk2"/>
                </a:solidFill>
                <a:latin typeface="Arial"/>
                <a:ea typeface="Arial"/>
                <a:cs typeface="Arial"/>
                <a:sym typeface="Arial"/>
              </a:defRPr>
            </a:lvl1pPr>
            <a:lvl2pPr marL="742950" marR="0" lvl="1" indent="-158750" algn="l" rtl="0">
              <a:spcBef>
                <a:spcPts val="400"/>
              </a:spcBef>
              <a:buClr>
                <a:schemeClr val="dk2"/>
              </a:buClr>
              <a:buSzPct val="100000"/>
              <a:buFont typeface="Arial"/>
              <a:buChar char="–"/>
              <a:defRPr sz="2000" b="0" i="0" u="none" strike="noStrike" cap="none">
                <a:solidFill>
                  <a:schemeClr val="dk2"/>
                </a:solidFill>
                <a:latin typeface="Arial"/>
                <a:ea typeface="Arial"/>
                <a:cs typeface="Arial"/>
                <a:sym typeface="Arial"/>
              </a:defRPr>
            </a:lvl2pPr>
            <a:lvl3pPr marL="1143000" marR="0" lvl="2" indent="-114300" algn="l" rtl="0">
              <a:spcBef>
                <a:spcPts val="360"/>
              </a:spcBef>
              <a:buClr>
                <a:schemeClr val="dk2"/>
              </a:buClr>
              <a:buSzPct val="100000"/>
              <a:buFont typeface="Arial"/>
              <a:buChar char="•"/>
              <a:defRPr sz="1800" b="0" i="0" u="none" strike="noStrike" cap="none">
                <a:solidFill>
                  <a:schemeClr val="dk2"/>
                </a:solidFill>
                <a:latin typeface="Arial"/>
                <a:ea typeface="Arial"/>
                <a:cs typeface="Arial"/>
                <a:sym typeface="Arial"/>
              </a:defRPr>
            </a:lvl3pPr>
            <a:lvl4pPr marL="1600200" marR="0" lvl="3" indent="-127000" algn="l" rtl="0">
              <a:spcBef>
                <a:spcPts val="320"/>
              </a:spcBef>
              <a:buClr>
                <a:schemeClr val="dk2"/>
              </a:buClr>
              <a:buSzPct val="100000"/>
              <a:buFont typeface="Arial"/>
              <a:buChar char="–"/>
              <a:defRPr sz="1600" b="0" i="0" u="none" strike="noStrike" cap="none">
                <a:solidFill>
                  <a:schemeClr val="dk2"/>
                </a:solidFill>
                <a:latin typeface="Arial"/>
                <a:ea typeface="Arial"/>
                <a:cs typeface="Arial"/>
                <a:sym typeface="Arial"/>
              </a:defRPr>
            </a:lvl4pPr>
            <a:lvl5pPr marL="2057400" marR="0" lvl="4" indent="-127000" algn="l" rtl="0">
              <a:spcBef>
                <a:spcPts val="320"/>
              </a:spcBef>
              <a:buClr>
                <a:schemeClr val="dk2"/>
              </a:buClr>
              <a:buSzPct val="100000"/>
              <a:buFont typeface="Arial"/>
              <a:buChar char="»"/>
              <a:defRPr sz="1600" b="0" i="0" u="none" strike="noStrike" cap="none">
                <a:solidFill>
                  <a:schemeClr val="dk2"/>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24" name="Shape 24"/>
          <p:cNvCxnSpPr/>
          <p:nvPr/>
        </p:nvCxnSpPr>
        <p:spPr>
          <a:xfrm>
            <a:off x="3124200" y="1356526"/>
            <a:ext cx="551199" cy="0"/>
          </a:xfrm>
          <a:prstGeom prst="straightConnector1">
            <a:avLst/>
          </a:prstGeom>
          <a:noFill/>
          <a:ln w="76200" cap="rnd" cmpd="sng">
            <a:solidFill>
              <a:schemeClr val="dk2"/>
            </a:solidFill>
            <a:prstDash val="solid"/>
            <a:round/>
            <a:headEnd type="none" w="med" len="med"/>
            <a:tailEnd type="none" w="med" len="med"/>
          </a:ln>
        </p:spPr>
      </p:cxnSp>
      <p:pic>
        <p:nvPicPr>
          <p:cNvPr id="25" name="Shape 25" descr="LogoKCJ_3lignes_RGB.png"/>
          <p:cNvPicPr preferRelativeResize="0"/>
          <p:nvPr/>
        </p:nvPicPr>
        <p:blipFill rotWithShape="1">
          <a:blip r:embed="rId2">
            <a:alphaModFix/>
          </a:blip>
          <a:srcRect r="50251" b="13888"/>
          <a:stretch/>
        </p:blipFill>
        <p:spPr>
          <a:xfrm>
            <a:off x="7883239" y="4173582"/>
            <a:ext cx="1260760" cy="969916"/>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Vide">
    <p:spTree>
      <p:nvGrpSpPr>
        <p:cNvPr id="1" name="Shape 103"/>
        <p:cNvGrpSpPr/>
        <p:nvPr/>
      </p:nvGrpSpPr>
      <p:grpSpPr>
        <a:xfrm>
          <a:off x="0" y="0"/>
          <a:ext cx="0" cy="0"/>
          <a:chOff x="0" y="0"/>
          <a:chExt cx="0" cy="0"/>
        </a:xfrm>
      </p:grpSpPr>
      <p:sp>
        <p:nvSpPr>
          <p:cNvPr id="104" name="Shape 104"/>
          <p:cNvSpPr>
            <a:spLocks noGrp="1"/>
          </p:cNvSpPr>
          <p:nvPr>
            <p:ph type="pic" idx="2"/>
          </p:nvPr>
        </p:nvSpPr>
        <p:spPr>
          <a:xfrm>
            <a:off x="0" y="0"/>
            <a:ext cx="2761361" cy="5143499"/>
          </a:xfrm>
          <a:prstGeom prst="rect">
            <a:avLst/>
          </a:prstGeom>
          <a:noFill/>
          <a:ln>
            <a:noFill/>
          </a:ln>
        </p:spPr>
        <p:txBody>
          <a:bodyPr lIns="91425" tIns="91425" rIns="91425" bIns="91425" anchor="t" anchorCtr="0"/>
          <a:lstStyle>
            <a:lvl1pPr marL="0" marR="0" lvl="0" indent="0" algn="l" rtl="0">
              <a:spcBef>
                <a:spcPts val="640"/>
              </a:spcBef>
              <a:buClr>
                <a:schemeClr val="dk2"/>
              </a:buClr>
              <a:buFont typeface="Arial"/>
              <a:buNone/>
              <a:defRPr sz="3200" b="0" i="0" u="none" strike="noStrike" cap="none">
                <a:solidFill>
                  <a:schemeClr val="dk2"/>
                </a:solidFill>
                <a:latin typeface="Arial"/>
                <a:ea typeface="Arial"/>
                <a:cs typeface="Arial"/>
                <a:sym typeface="Arial"/>
              </a:defRPr>
            </a:lvl1pPr>
            <a:lvl2pPr marL="457200" marR="0" lvl="1" indent="0" algn="l" rtl="0">
              <a:spcBef>
                <a:spcPts val="560"/>
              </a:spcBef>
              <a:buClr>
                <a:schemeClr val="dk1"/>
              </a:buClr>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05" name="Shape 105"/>
          <p:cNvSpPr/>
          <p:nvPr/>
        </p:nvSpPr>
        <p:spPr>
          <a:xfrm rot="10800000" flipH="1">
            <a:off x="2280286" y="205978"/>
            <a:ext cx="2453475" cy="873722"/>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06" name="Shape 106"/>
          <p:cNvSpPr txBox="1">
            <a:spLocks noGrp="1"/>
          </p:cNvSpPr>
          <p:nvPr>
            <p:ph type="title"/>
          </p:nvPr>
        </p:nvSpPr>
        <p:spPr>
          <a:xfrm>
            <a:off x="2590800" y="205979"/>
            <a:ext cx="6096000" cy="857250"/>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7" name="Shape 107"/>
          <p:cNvSpPr txBox="1">
            <a:spLocks noGrp="1"/>
          </p:cNvSpPr>
          <p:nvPr>
            <p:ph type="body" idx="1"/>
          </p:nvPr>
        </p:nvSpPr>
        <p:spPr>
          <a:xfrm>
            <a:off x="3124200" y="1722116"/>
            <a:ext cx="5562600" cy="2872506"/>
          </a:xfrm>
          <a:prstGeom prst="rect">
            <a:avLst/>
          </a:prstGeom>
          <a:noFill/>
          <a:ln>
            <a:noFill/>
          </a:ln>
        </p:spPr>
        <p:txBody>
          <a:bodyPr lIns="91425" tIns="91425" rIns="91425" bIns="91425" anchor="t" anchorCtr="0"/>
          <a:lstStyle>
            <a:lvl1pPr marL="342900" marR="0" lvl="0" indent="-190500" algn="l" rtl="0">
              <a:spcBef>
                <a:spcPts val="480"/>
              </a:spcBef>
              <a:buClr>
                <a:schemeClr val="dk2"/>
              </a:buClr>
              <a:buSzPct val="100000"/>
              <a:buFont typeface="Arial"/>
              <a:buChar char="•"/>
              <a:defRPr sz="2400" b="0" i="0" u="none" strike="noStrike" cap="none">
                <a:solidFill>
                  <a:schemeClr val="dk2"/>
                </a:solidFill>
                <a:latin typeface="Arial"/>
                <a:ea typeface="Arial"/>
                <a:cs typeface="Arial"/>
                <a:sym typeface="Arial"/>
              </a:defRPr>
            </a:lvl1pPr>
            <a:lvl2pPr marL="742950" marR="0" lvl="1" indent="-158750" algn="l" rtl="0">
              <a:spcBef>
                <a:spcPts val="400"/>
              </a:spcBef>
              <a:buClr>
                <a:schemeClr val="dk2"/>
              </a:buClr>
              <a:buSzPct val="100000"/>
              <a:buFont typeface="Arial"/>
              <a:buChar char="–"/>
              <a:defRPr sz="2000" b="0" i="0" u="none" strike="noStrike" cap="none">
                <a:solidFill>
                  <a:schemeClr val="dk2"/>
                </a:solidFill>
                <a:latin typeface="Arial"/>
                <a:ea typeface="Arial"/>
                <a:cs typeface="Arial"/>
                <a:sym typeface="Arial"/>
              </a:defRPr>
            </a:lvl2pPr>
            <a:lvl3pPr marL="1143000" marR="0" lvl="2" indent="-114300" algn="l" rtl="0">
              <a:spcBef>
                <a:spcPts val="360"/>
              </a:spcBef>
              <a:buClr>
                <a:schemeClr val="dk2"/>
              </a:buClr>
              <a:buSzPct val="100000"/>
              <a:buFont typeface="Arial"/>
              <a:buChar char="•"/>
              <a:defRPr sz="1800" b="0" i="0" u="none" strike="noStrike" cap="none">
                <a:solidFill>
                  <a:schemeClr val="dk2"/>
                </a:solidFill>
                <a:latin typeface="Arial"/>
                <a:ea typeface="Arial"/>
                <a:cs typeface="Arial"/>
                <a:sym typeface="Arial"/>
              </a:defRPr>
            </a:lvl3pPr>
            <a:lvl4pPr marL="1600200" marR="0" lvl="3" indent="-127000" algn="l" rtl="0">
              <a:spcBef>
                <a:spcPts val="320"/>
              </a:spcBef>
              <a:buClr>
                <a:schemeClr val="dk2"/>
              </a:buClr>
              <a:buSzPct val="100000"/>
              <a:buFont typeface="Arial"/>
              <a:buChar char="–"/>
              <a:defRPr sz="1600" b="0" i="0" u="none" strike="noStrike" cap="none">
                <a:solidFill>
                  <a:schemeClr val="dk2"/>
                </a:solidFill>
                <a:latin typeface="Arial"/>
                <a:ea typeface="Arial"/>
                <a:cs typeface="Arial"/>
                <a:sym typeface="Arial"/>
              </a:defRPr>
            </a:lvl4pPr>
            <a:lvl5pPr marL="2057400" marR="0" lvl="4" indent="-127000" algn="l" rtl="0">
              <a:spcBef>
                <a:spcPts val="320"/>
              </a:spcBef>
              <a:buClr>
                <a:schemeClr val="dk2"/>
              </a:buClr>
              <a:buSzPct val="100000"/>
              <a:buFont typeface="Arial"/>
              <a:buChar char="»"/>
              <a:defRPr sz="1600" b="0" i="0" u="none" strike="noStrike" cap="none">
                <a:solidFill>
                  <a:schemeClr val="dk2"/>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108" name="Shape 108"/>
          <p:cNvCxnSpPr/>
          <p:nvPr/>
        </p:nvCxnSpPr>
        <p:spPr>
          <a:xfrm>
            <a:off x="3124200" y="1356526"/>
            <a:ext cx="551199" cy="0"/>
          </a:xfrm>
          <a:prstGeom prst="straightConnector1">
            <a:avLst/>
          </a:prstGeom>
          <a:noFill/>
          <a:ln w="76200" cap="rnd" cmpd="sng">
            <a:solidFill>
              <a:schemeClr val="dk2"/>
            </a:solidFill>
            <a:prstDash val="solid"/>
            <a:round/>
            <a:headEnd type="none" w="med" len="med"/>
            <a:tailEnd type="none" w="med" len="med"/>
          </a:ln>
        </p:spPr>
      </p:cxnSp>
      <p:pic>
        <p:nvPicPr>
          <p:cNvPr id="109" name="Shape 109" descr="LogoKCJ_3lignes_RGB.png"/>
          <p:cNvPicPr preferRelativeResize="0"/>
          <p:nvPr/>
        </p:nvPicPr>
        <p:blipFill rotWithShape="1">
          <a:blip r:embed="rId2">
            <a:alphaModFix/>
          </a:blip>
          <a:srcRect r="50251" b="13888"/>
          <a:stretch/>
        </p:blipFill>
        <p:spPr>
          <a:xfrm>
            <a:off x="7883239" y="4173582"/>
            <a:ext cx="1260760" cy="96991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0_Disposition personnalisée">
    <p:spTree>
      <p:nvGrpSpPr>
        <p:cNvPr id="1" name="Shape 110"/>
        <p:cNvGrpSpPr/>
        <p:nvPr/>
      </p:nvGrpSpPr>
      <p:grpSpPr>
        <a:xfrm>
          <a:off x="0" y="0"/>
          <a:ext cx="0" cy="0"/>
          <a:chOff x="0" y="0"/>
          <a:chExt cx="0" cy="0"/>
        </a:xfrm>
      </p:grpSpPr>
      <p:sp>
        <p:nvSpPr>
          <p:cNvPr id="111" name="Shape 111"/>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12" name="Shape 112"/>
          <p:cNvSpPr txBox="1">
            <a:spLocks noGrp="1"/>
          </p:cNvSpPr>
          <p:nvPr>
            <p:ph type="body" idx="1"/>
          </p:nvPr>
        </p:nvSpPr>
        <p:spPr>
          <a:xfrm>
            <a:off x="1168165" y="1128858"/>
            <a:ext cx="6813569" cy="2872506"/>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113" name="Shape 113"/>
          <p:cNvCxnSpPr/>
          <p:nvPr/>
        </p:nvCxnSpPr>
        <p:spPr>
          <a:xfrm>
            <a:off x="1168165" y="763268"/>
            <a:ext cx="551199" cy="0"/>
          </a:xfrm>
          <a:prstGeom prst="straightConnector1">
            <a:avLst/>
          </a:prstGeom>
          <a:noFill/>
          <a:ln w="76200" cap="rnd" cmpd="sng">
            <a:solidFill>
              <a:schemeClr val="lt1"/>
            </a:solidFill>
            <a:prstDash val="solid"/>
            <a:round/>
            <a:headEnd type="none" w="med" len="med"/>
            <a:tailEnd type="none" w="med" len="med"/>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1_Disposition personnalisée">
    <p:spTree>
      <p:nvGrpSpPr>
        <p:cNvPr id="1" name="Shape 114"/>
        <p:cNvGrpSpPr/>
        <p:nvPr/>
      </p:nvGrpSpPr>
      <p:grpSpPr>
        <a:xfrm>
          <a:off x="0" y="0"/>
          <a:ext cx="0" cy="0"/>
          <a:chOff x="0" y="0"/>
          <a:chExt cx="0" cy="0"/>
        </a:xfrm>
      </p:grpSpPr>
      <p:sp>
        <p:nvSpPr>
          <p:cNvPr id="115" name="Shape 115"/>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16" name="Shape 116"/>
          <p:cNvSpPr txBox="1">
            <a:spLocks noGrp="1"/>
          </p:cNvSpPr>
          <p:nvPr>
            <p:ph type="body" idx="1"/>
          </p:nvPr>
        </p:nvSpPr>
        <p:spPr>
          <a:xfrm>
            <a:off x="1168165" y="1128858"/>
            <a:ext cx="6813569" cy="2872506"/>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117" name="Shape 117"/>
          <p:cNvCxnSpPr/>
          <p:nvPr/>
        </p:nvCxnSpPr>
        <p:spPr>
          <a:xfrm>
            <a:off x="1168165" y="763268"/>
            <a:ext cx="551199" cy="0"/>
          </a:xfrm>
          <a:prstGeom prst="straightConnector1">
            <a:avLst/>
          </a:prstGeom>
          <a:noFill/>
          <a:ln w="76200" cap="rnd" cmpd="sng">
            <a:solidFill>
              <a:schemeClr val="lt1"/>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4_Disposition personnalisée">
    <p:spTree>
      <p:nvGrpSpPr>
        <p:cNvPr id="1" name="Shape 118"/>
        <p:cNvGrpSpPr/>
        <p:nvPr/>
      </p:nvGrpSpPr>
      <p:grpSpPr>
        <a:xfrm>
          <a:off x="0" y="0"/>
          <a:ext cx="0" cy="0"/>
          <a:chOff x="0" y="0"/>
          <a:chExt cx="0" cy="0"/>
        </a:xfrm>
      </p:grpSpPr>
      <p:sp>
        <p:nvSpPr>
          <p:cNvPr id="119" name="Shape 119"/>
          <p:cNvSpPr/>
          <p:nvPr/>
        </p:nvSpPr>
        <p:spPr>
          <a:xfrm>
            <a:off x="4516576" y="0"/>
            <a:ext cx="4627423"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20" name="Shape 120"/>
          <p:cNvSpPr txBox="1">
            <a:spLocks noGrp="1"/>
          </p:cNvSpPr>
          <p:nvPr>
            <p:ph type="body" idx="1"/>
          </p:nvPr>
        </p:nvSpPr>
        <p:spPr>
          <a:xfrm>
            <a:off x="5215480" y="661252"/>
            <a:ext cx="3239008" cy="3807717"/>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21" name="Shape 121" descr="LogoKCJ_3lignes_BlancRGB.png"/>
          <p:cNvPicPr preferRelativeResize="0"/>
          <p:nvPr/>
        </p:nvPicPr>
        <p:blipFill rotWithShape="1">
          <a:blip r:embed="rId2">
            <a:alphaModFix/>
          </a:blip>
          <a:srcRect l="6231" t="15937" r="50559" b="11553"/>
          <a:stretch/>
        </p:blipFill>
        <p:spPr>
          <a:xfrm>
            <a:off x="8066249" y="4365776"/>
            <a:ext cx="1055207" cy="786990"/>
          </a:xfrm>
          <a:prstGeom prst="rect">
            <a:avLst/>
          </a:prstGeom>
          <a:noFill/>
          <a:ln>
            <a:noFill/>
          </a:ln>
        </p:spPr>
      </p:pic>
      <p:pic>
        <p:nvPicPr>
          <p:cNvPr id="122" name="Shape 122" descr="KCJ_PPTStackWinkBleu.png"/>
          <p:cNvPicPr preferRelativeResize="0"/>
          <p:nvPr/>
        </p:nvPicPr>
        <p:blipFill rotWithShape="1">
          <a:blip r:embed="rId3">
            <a:alphaModFix/>
          </a:blip>
          <a:srcRect/>
          <a:stretch/>
        </p:blipFill>
        <p:spPr>
          <a:xfrm>
            <a:off x="349771" y="3996671"/>
            <a:ext cx="1008756" cy="9781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5_Disposition personnalisée">
    <p:spTree>
      <p:nvGrpSpPr>
        <p:cNvPr id="1" name="Shape 123"/>
        <p:cNvGrpSpPr/>
        <p:nvPr/>
      </p:nvGrpSpPr>
      <p:grpSpPr>
        <a:xfrm>
          <a:off x="0" y="0"/>
          <a:ext cx="0" cy="0"/>
          <a:chOff x="0" y="0"/>
          <a:chExt cx="0" cy="0"/>
        </a:xfrm>
      </p:grpSpPr>
      <p:sp>
        <p:nvSpPr>
          <p:cNvPr id="124" name="Shape 124"/>
          <p:cNvSpPr/>
          <p:nvPr/>
        </p:nvSpPr>
        <p:spPr>
          <a:xfrm>
            <a:off x="4516576" y="0"/>
            <a:ext cx="4627423"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25" name="Shape 125"/>
          <p:cNvSpPr txBox="1">
            <a:spLocks noGrp="1"/>
          </p:cNvSpPr>
          <p:nvPr>
            <p:ph type="body" idx="1"/>
          </p:nvPr>
        </p:nvSpPr>
        <p:spPr>
          <a:xfrm>
            <a:off x="5215480" y="661252"/>
            <a:ext cx="3239008" cy="3807717"/>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26" name="Shape 126" descr="LogoKCJ_3lignes_BlancRGB.png"/>
          <p:cNvPicPr preferRelativeResize="0"/>
          <p:nvPr/>
        </p:nvPicPr>
        <p:blipFill rotWithShape="1">
          <a:blip r:embed="rId2">
            <a:alphaModFix/>
          </a:blip>
          <a:srcRect l="6231" t="15937" r="50559" b="11553"/>
          <a:stretch/>
        </p:blipFill>
        <p:spPr>
          <a:xfrm>
            <a:off x="8066249" y="4365776"/>
            <a:ext cx="1055207" cy="786990"/>
          </a:xfrm>
          <a:prstGeom prst="rect">
            <a:avLst/>
          </a:prstGeom>
          <a:noFill/>
          <a:ln>
            <a:noFill/>
          </a:ln>
        </p:spPr>
      </p:pic>
      <p:pic>
        <p:nvPicPr>
          <p:cNvPr id="127" name="Shape 127"/>
          <p:cNvPicPr preferRelativeResize="0"/>
          <p:nvPr/>
        </p:nvPicPr>
        <p:blipFill rotWithShape="1">
          <a:blip r:embed="rId3">
            <a:alphaModFix/>
          </a:blip>
          <a:srcRect/>
          <a:stretch/>
        </p:blipFill>
        <p:spPr>
          <a:xfrm>
            <a:off x="259144" y="3922092"/>
            <a:ext cx="1010924" cy="980228"/>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8_Disposition personnalisée">
    <p:spTree>
      <p:nvGrpSpPr>
        <p:cNvPr id="1" name="Shape 128"/>
        <p:cNvGrpSpPr/>
        <p:nvPr/>
      </p:nvGrpSpPr>
      <p:grpSpPr>
        <a:xfrm>
          <a:off x="0" y="0"/>
          <a:ext cx="0" cy="0"/>
          <a:chOff x="0" y="0"/>
          <a:chExt cx="0" cy="0"/>
        </a:xfrm>
      </p:grpSpPr>
      <p:sp>
        <p:nvSpPr>
          <p:cNvPr id="129" name="Shape 129"/>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130" name="Shape 130" descr="KCJ_PPTOrdi.png"/>
          <p:cNvPicPr preferRelativeResize="0"/>
          <p:nvPr/>
        </p:nvPicPr>
        <p:blipFill rotWithShape="1">
          <a:blip r:embed="rId2">
            <a:alphaModFix/>
          </a:blip>
          <a:srcRect/>
          <a:stretch/>
        </p:blipFill>
        <p:spPr>
          <a:xfrm>
            <a:off x="802529" y="1074534"/>
            <a:ext cx="2881712" cy="2881712"/>
          </a:xfrm>
          <a:prstGeom prst="rect">
            <a:avLst/>
          </a:prstGeom>
          <a:noFill/>
          <a:ln>
            <a:noFill/>
          </a:ln>
        </p:spPr>
      </p:pic>
      <p:sp>
        <p:nvSpPr>
          <p:cNvPr id="131" name="Shape 131"/>
          <p:cNvSpPr txBox="1">
            <a:spLocks noGrp="1"/>
          </p:cNvSpPr>
          <p:nvPr>
            <p:ph type="body" idx="1"/>
          </p:nvPr>
        </p:nvSpPr>
        <p:spPr>
          <a:xfrm>
            <a:off x="3922882" y="1698218"/>
            <a:ext cx="5080209" cy="2770751"/>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32" name="Shape 132" descr="LogoKCJ_3lignes_BlancRGB.png"/>
          <p:cNvPicPr preferRelativeResize="0"/>
          <p:nvPr/>
        </p:nvPicPr>
        <p:blipFill rotWithShape="1">
          <a:blip r:embed="rId3">
            <a:alphaModFix/>
          </a:blip>
          <a:srcRect l="6231" t="15937" r="50559" b="11553"/>
          <a:stretch/>
        </p:blipFill>
        <p:spPr>
          <a:xfrm>
            <a:off x="8066249" y="4365776"/>
            <a:ext cx="1055207" cy="786990"/>
          </a:xfrm>
          <a:prstGeom prst="rect">
            <a:avLst/>
          </a:prstGeom>
          <a:noFill/>
          <a:ln>
            <a:noFill/>
          </a:ln>
        </p:spPr>
      </p:pic>
      <p:sp>
        <p:nvSpPr>
          <p:cNvPr id="133" name="Shape 133"/>
          <p:cNvSpPr txBox="1">
            <a:spLocks noGrp="1"/>
          </p:cNvSpPr>
          <p:nvPr>
            <p:ph type="title"/>
          </p:nvPr>
        </p:nvSpPr>
        <p:spPr>
          <a:xfrm>
            <a:off x="4250010" y="266713"/>
            <a:ext cx="4753080" cy="1431504"/>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dk1"/>
              </a:buClr>
              <a:buFont typeface="Arial"/>
              <a:buNone/>
              <a:defRPr sz="32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9_Disposition personnalisée">
    <p:spTree>
      <p:nvGrpSpPr>
        <p:cNvPr id="1" name="Shape 134"/>
        <p:cNvGrpSpPr/>
        <p:nvPr/>
      </p:nvGrpSpPr>
      <p:grpSpPr>
        <a:xfrm>
          <a:off x="0" y="0"/>
          <a:ext cx="0" cy="0"/>
          <a:chOff x="0" y="0"/>
          <a:chExt cx="0" cy="0"/>
        </a:xfrm>
      </p:grpSpPr>
      <p:sp>
        <p:nvSpPr>
          <p:cNvPr id="135" name="Shape 135"/>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136" name="Shape 136" descr="KCJ_PPTOrdi.png"/>
          <p:cNvPicPr preferRelativeResize="0"/>
          <p:nvPr/>
        </p:nvPicPr>
        <p:blipFill rotWithShape="1">
          <a:blip r:embed="rId2">
            <a:alphaModFix/>
          </a:blip>
          <a:srcRect/>
          <a:stretch/>
        </p:blipFill>
        <p:spPr>
          <a:xfrm>
            <a:off x="802529" y="1074534"/>
            <a:ext cx="2881712" cy="2881712"/>
          </a:xfrm>
          <a:prstGeom prst="rect">
            <a:avLst/>
          </a:prstGeom>
          <a:noFill/>
          <a:ln>
            <a:noFill/>
          </a:ln>
        </p:spPr>
      </p:pic>
      <p:sp>
        <p:nvSpPr>
          <p:cNvPr id="137" name="Shape 137"/>
          <p:cNvSpPr txBox="1">
            <a:spLocks noGrp="1"/>
          </p:cNvSpPr>
          <p:nvPr>
            <p:ph type="body" idx="1"/>
          </p:nvPr>
        </p:nvSpPr>
        <p:spPr>
          <a:xfrm>
            <a:off x="3922882" y="1698218"/>
            <a:ext cx="5080209" cy="2770751"/>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38" name="Shape 138" descr="LogoKCJ_3lignes_BlancRGB.png"/>
          <p:cNvPicPr preferRelativeResize="0"/>
          <p:nvPr/>
        </p:nvPicPr>
        <p:blipFill rotWithShape="1">
          <a:blip r:embed="rId3">
            <a:alphaModFix/>
          </a:blip>
          <a:srcRect l="6231" t="15937" r="50559" b="11553"/>
          <a:stretch/>
        </p:blipFill>
        <p:spPr>
          <a:xfrm>
            <a:off x="8066249" y="4365776"/>
            <a:ext cx="1055207" cy="786990"/>
          </a:xfrm>
          <a:prstGeom prst="rect">
            <a:avLst/>
          </a:prstGeom>
          <a:noFill/>
          <a:ln>
            <a:noFill/>
          </a:ln>
        </p:spPr>
      </p:pic>
      <p:sp>
        <p:nvSpPr>
          <p:cNvPr id="139" name="Shape 139"/>
          <p:cNvSpPr txBox="1">
            <a:spLocks noGrp="1"/>
          </p:cNvSpPr>
          <p:nvPr>
            <p:ph type="title"/>
          </p:nvPr>
        </p:nvSpPr>
        <p:spPr>
          <a:xfrm>
            <a:off x="4250010" y="266713"/>
            <a:ext cx="4753080" cy="1431504"/>
          </a:xfrm>
          <a:prstGeom prst="rect">
            <a:avLst/>
          </a:prstGeom>
          <a:noFill/>
          <a:ln>
            <a:noFill/>
          </a:ln>
        </p:spPr>
        <p:txBody>
          <a:bodyPr lIns="91425" tIns="91425" rIns="91425" bIns="91425" anchor="t" anchorCtr="0"/>
          <a:lstStyle>
            <a:lvl1pPr marL="0" marR="0" lvl="0" indent="0" algn="l" rtl="0">
              <a:lnSpc>
                <a:spcPct val="200000"/>
              </a:lnSpc>
              <a:spcBef>
                <a:spcPts val="0"/>
              </a:spcBef>
              <a:buClr>
                <a:srgbClr val="FF8939"/>
              </a:buClr>
              <a:buFont typeface="Arial"/>
              <a:buNone/>
              <a:defRPr sz="3200" b="0" i="0" u="none" strike="noStrike" cap="none">
                <a:solidFill>
                  <a:srgbClr val="FF8939"/>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6_Disposition personnalisée">
    <p:spTree>
      <p:nvGrpSpPr>
        <p:cNvPr id="1" name="Shape 140"/>
        <p:cNvGrpSpPr/>
        <p:nvPr/>
      </p:nvGrpSpPr>
      <p:grpSpPr>
        <a:xfrm>
          <a:off x="0" y="0"/>
          <a:ext cx="0" cy="0"/>
          <a:chOff x="0" y="0"/>
          <a:chExt cx="0" cy="0"/>
        </a:xfrm>
      </p:grpSpPr>
      <p:sp>
        <p:nvSpPr>
          <p:cNvPr id="141" name="Shape 141"/>
          <p:cNvSpPr/>
          <p:nvPr/>
        </p:nvSpPr>
        <p:spPr>
          <a:xfrm>
            <a:off x="4516576" y="0"/>
            <a:ext cx="4627423"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42" name="Shape 142"/>
          <p:cNvSpPr txBox="1">
            <a:spLocks noGrp="1"/>
          </p:cNvSpPr>
          <p:nvPr>
            <p:ph type="body" idx="1"/>
          </p:nvPr>
        </p:nvSpPr>
        <p:spPr>
          <a:xfrm>
            <a:off x="5215480" y="661252"/>
            <a:ext cx="3239008" cy="3807717"/>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43" name="Shape 143" descr="LogoKCJ_3lignes_BlancRGB.png"/>
          <p:cNvPicPr preferRelativeResize="0"/>
          <p:nvPr/>
        </p:nvPicPr>
        <p:blipFill rotWithShape="1">
          <a:blip r:embed="rId2">
            <a:alphaModFix/>
          </a:blip>
          <a:srcRect l="6231" t="15937" r="50559" b="11553"/>
          <a:stretch/>
        </p:blipFill>
        <p:spPr>
          <a:xfrm>
            <a:off x="8066249" y="4365776"/>
            <a:ext cx="1055207" cy="786990"/>
          </a:xfrm>
          <a:prstGeom prst="rect">
            <a:avLst/>
          </a:prstGeom>
          <a:noFill/>
          <a:ln>
            <a:noFill/>
          </a:ln>
        </p:spPr>
      </p:pic>
      <p:pic>
        <p:nvPicPr>
          <p:cNvPr id="144" name="Shape 144" descr="iStock_100639617_XLARGE.jpg"/>
          <p:cNvPicPr preferRelativeResize="0"/>
          <p:nvPr/>
        </p:nvPicPr>
        <p:blipFill rotWithShape="1">
          <a:blip r:embed="rId3">
            <a:alphaModFix/>
          </a:blip>
          <a:srcRect l="21136" r="20321"/>
          <a:stretch/>
        </p:blipFill>
        <p:spPr>
          <a:xfrm>
            <a:off x="0" y="0"/>
            <a:ext cx="4516577" cy="5143499"/>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7_Disposition personnalisée">
    <p:spTree>
      <p:nvGrpSpPr>
        <p:cNvPr id="1" name="Shape 145"/>
        <p:cNvGrpSpPr/>
        <p:nvPr/>
      </p:nvGrpSpPr>
      <p:grpSpPr>
        <a:xfrm>
          <a:off x="0" y="0"/>
          <a:ext cx="0" cy="0"/>
          <a:chOff x="0" y="0"/>
          <a:chExt cx="0" cy="0"/>
        </a:xfrm>
      </p:grpSpPr>
      <p:sp>
        <p:nvSpPr>
          <p:cNvPr id="146" name="Shape 146"/>
          <p:cNvSpPr/>
          <p:nvPr/>
        </p:nvSpPr>
        <p:spPr>
          <a:xfrm>
            <a:off x="4516576" y="0"/>
            <a:ext cx="4627423"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47" name="Shape 147"/>
          <p:cNvSpPr txBox="1">
            <a:spLocks noGrp="1"/>
          </p:cNvSpPr>
          <p:nvPr>
            <p:ph type="body" idx="1"/>
          </p:nvPr>
        </p:nvSpPr>
        <p:spPr>
          <a:xfrm>
            <a:off x="5215480" y="661252"/>
            <a:ext cx="3239008" cy="3807717"/>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48" name="Shape 148" descr="LogoKCJ_3lignes_BlancRGB.png"/>
          <p:cNvPicPr preferRelativeResize="0"/>
          <p:nvPr/>
        </p:nvPicPr>
        <p:blipFill rotWithShape="1">
          <a:blip r:embed="rId2">
            <a:alphaModFix/>
          </a:blip>
          <a:srcRect l="6231" t="15937" r="50559" b="11553"/>
          <a:stretch/>
        </p:blipFill>
        <p:spPr>
          <a:xfrm>
            <a:off x="8066249" y="4365776"/>
            <a:ext cx="1055207" cy="786990"/>
          </a:xfrm>
          <a:prstGeom prst="rect">
            <a:avLst/>
          </a:prstGeom>
          <a:noFill/>
          <a:ln>
            <a:noFill/>
          </a:ln>
        </p:spPr>
      </p:pic>
      <p:pic>
        <p:nvPicPr>
          <p:cNvPr id="149" name="Shape 149" descr="iStock_100639617_XLARGE.jpg"/>
          <p:cNvPicPr preferRelativeResize="0"/>
          <p:nvPr/>
        </p:nvPicPr>
        <p:blipFill rotWithShape="1">
          <a:blip r:embed="rId3">
            <a:alphaModFix/>
          </a:blip>
          <a:srcRect l="21136" r="20321"/>
          <a:stretch/>
        </p:blipFill>
        <p:spPr>
          <a:xfrm>
            <a:off x="0" y="0"/>
            <a:ext cx="4516577" cy="5143499"/>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Title Slide">
    <p:spTree>
      <p:nvGrpSpPr>
        <p:cNvPr id="1" name="Shape 156"/>
        <p:cNvGrpSpPr/>
        <p:nvPr/>
      </p:nvGrpSpPr>
      <p:grpSpPr>
        <a:xfrm>
          <a:off x="0" y="0"/>
          <a:ext cx="0" cy="0"/>
          <a:chOff x="0" y="0"/>
          <a:chExt cx="0" cy="0"/>
        </a:xfrm>
      </p:grpSpPr>
      <p:sp>
        <p:nvSpPr>
          <p:cNvPr id="157" name="Shape 157"/>
          <p:cNvSpPr txBox="1">
            <a:spLocks noGrp="1"/>
          </p:cNvSpPr>
          <p:nvPr>
            <p:ph type="title"/>
          </p:nvPr>
        </p:nvSpPr>
        <p:spPr>
          <a:xfrm>
            <a:off x="457143" y="205220"/>
            <a:ext cx="8229000" cy="858600"/>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58" name="Shape 158"/>
          <p:cNvSpPr txBox="1">
            <a:spLocks noGrp="1"/>
          </p:cNvSpPr>
          <p:nvPr>
            <p:ph type="subTitle" idx="1"/>
          </p:nvPr>
        </p:nvSpPr>
        <p:spPr>
          <a:xfrm>
            <a:off x="457143" y="1203420"/>
            <a:ext cx="8229000" cy="2982900"/>
          </a:xfrm>
          <a:prstGeom prst="rect">
            <a:avLst/>
          </a:prstGeom>
          <a:noFill/>
          <a:ln>
            <a:noFill/>
          </a:ln>
        </p:spPr>
        <p:txBody>
          <a:bodyPr lIns="91425" tIns="91425" rIns="91425" bIns="91425" anchor="ctr"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Disposition personnalisée">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28" name="Shape 28" descr="(-)orange.png"/>
          <p:cNvPicPr preferRelativeResize="0"/>
          <p:nvPr/>
        </p:nvPicPr>
        <p:blipFill rotWithShape="1">
          <a:blip r:embed="rId2">
            <a:alphaModFix/>
          </a:blip>
          <a:srcRect/>
          <a:stretch/>
        </p:blipFill>
        <p:spPr>
          <a:xfrm>
            <a:off x="2185660" y="1028932"/>
            <a:ext cx="4769201" cy="3085636"/>
          </a:xfrm>
          <a:prstGeom prst="rect">
            <a:avLst/>
          </a:prstGeom>
          <a:noFill/>
          <a:ln>
            <a:noFill/>
          </a:ln>
        </p:spPr>
      </p:pic>
      <p:sp>
        <p:nvSpPr>
          <p:cNvPr id="29" name="Shape 29"/>
          <p:cNvSpPr txBox="1">
            <a:spLocks noGrp="1"/>
          </p:cNvSpPr>
          <p:nvPr>
            <p:ph type="title"/>
          </p:nvPr>
        </p:nvSpPr>
        <p:spPr>
          <a:xfrm>
            <a:off x="1395915" y="1606011"/>
            <a:ext cx="6411149" cy="1948819"/>
          </a:xfrm>
          <a:prstGeom prst="rect">
            <a:avLst/>
          </a:prstGeom>
          <a:noFill/>
          <a:ln>
            <a:noFill/>
          </a:ln>
        </p:spPr>
        <p:txBody>
          <a:bodyPr lIns="91425" tIns="91425" rIns="91425" bIns="91425" anchor="t" anchorCtr="0"/>
          <a:lstStyle>
            <a:lvl1pPr marL="0" marR="0" lvl="0" indent="0" algn="ctr" rtl="0">
              <a:lnSpc>
                <a:spcPct val="200000"/>
              </a:lnSpc>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2_En-tête de section">
    <p:spTree>
      <p:nvGrpSpPr>
        <p:cNvPr id="1" name="Shape 159"/>
        <p:cNvGrpSpPr/>
        <p:nvPr/>
      </p:nvGrpSpPr>
      <p:grpSpPr>
        <a:xfrm>
          <a:off x="0" y="0"/>
          <a:ext cx="0" cy="0"/>
          <a:chOff x="0" y="0"/>
          <a:chExt cx="0" cy="0"/>
        </a:xfrm>
      </p:grpSpPr>
      <p:pic>
        <p:nvPicPr>
          <p:cNvPr id="160" name="Shape 160" descr="KCJ_PPTBandeSymboleGrisPale.png"/>
          <p:cNvPicPr preferRelativeResize="0"/>
          <p:nvPr/>
        </p:nvPicPr>
        <p:blipFill rotWithShape="1">
          <a:blip r:embed="rId2">
            <a:alphaModFix/>
          </a:blip>
          <a:srcRect/>
          <a:stretch/>
        </p:blipFill>
        <p:spPr>
          <a:xfrm>
            <a:off x="894795" y="0"/>
            <a:ext cx="890700" cy="5143500"/>
          </a:xfrm>
          <a:prstGeom prst="rect">
            <a:avLst/>
          </a:prstGeom>
          <a:noFill/>
          <a:ln>
            <a:noFill/>
          </a:ln>
        </p:spPr>
      </p:pic>
      <p:sp>
        <p:nvSpPr>
          <p:cNvPr id="161" name="Shape 161"/>
          <p:cNvSpPr txBox="1">
            <a:spLocks noGrp="1"/>
          </p:cNvSpPr>
          <p:nvPr>
            <p:ph type="title"/>
          </p:nvPr>
        </p:nvSpPr>
        <p:spPr>
          <a:xfrm>
            <a:off x="894795" y="878511"/>
            <a:ext cx="7791900" cy="1948800"/>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lt1"/>
              </a:buClr>
              <a:buFont typeface="Arial"/>
              <a:buNone/>
              <a:defRPr sz="3600" b="0" i="0" u="none" strike="noStrike" cap="none">
                <a:solidFill>
                  <a:schemeClr val="lt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pic>
        <p:nvPicPr>
          <p:cNvPr id="162" name="Shape 162" descr="LogoKCJ_3lignes_RGB.png"/>
          <p:cNvPicPr preferRelativeResize="0"/>
          <p:nvPr/>
        </p:nvPicPr>
        <p:blipFill rotWithShape="1">
          <a:blip r:embed="rId3">
            <a:alphaModFix/>
          </a:blip>
          <a:srcRect/>
          <a:stretch/>
        </p:blipFill>
        <p:spPr>
          <a:xfrm>
            <a:off x="5491500" y="3520167"/>
            <a:ext cx="3652500" cy="16233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Diapositive de titre">
    <p:spTree>
      <p:nvGrpSpPr>
        <p:cNvPr id="1" name="Shape 163"/>
        <p:cNvGrpSpPr/>
        <p:nvPr/>
      </p:nvGrpSpPr>
      <p:grpSpPr>
        <a:xfrm>
          <a:off x="0" y="0"/>
          <a:ext cx="0" cy="0"/>
          <a:chOff x="0" y="0"/>
          <a:chExt cx="0" cy="0"/>
        </a:xfrm>
      </p:grpSpPr>
      <p:pic>
        <p:nvPicPr>
          <p:cNvPr id="164" name="Shape 164" descr="kcj-ppt-slides-v3_cover.jp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65" name="Shape 165"/>
          <p:cNvSpPr txBox="1">
            <a:spLocks noGrp="1"/>
          </p:cNvSpPr>
          <p:nvPr>
            <p:ph type="ctrTitle"/>
          </p:nvPr>
        </p:nvSpPr>
        <p:spPr>
          <a:xfrm>
            <a:off x="423414" y="1483144"/>
            <a:ext cx="4230300" cy="1937400"/>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pic>
        <p:nvPicPr>
          <p:cNvPr id="166" name="Shape 166" descr="LogoKCJ_3lignes_RGB.png"/>
          <p:cNvPicPr preferRelativeResize="0"/>
          <p:nvPr/>
        </p:nvPicPr>
        <p:blipFill rotWithShape="1">
          <a:blip r:embed="rId3">
            <a:alphaModFix/>
          </a:blip>
          <a:srcRect/>
          <a:stretch/>
        </p:blipFill>
        <p:spPr>
          <a:xfrm>
            <a:off x="222487" y="3774039"/>
            <a:ext cx="2799600" cy="1244400"/>
          </a:xfrm>
          <a:prstGeom prst="rect">
            <a:avLst/>
          </a:prstGeom>
          <a:noFill/>
          <a:ln>
            <a:noFill/>
          </a:ln>
        </p:spPr>
      </p:pic>
      <p:pic>
        <p:nvPicPr>
          <p:cNvPr id="167" name="Shape 167" descr="Untitled-1.png"/>
          <p:cNvPicPr preferRelativeResize="0"/>
          <p:nvPr/>
        </p:nvPicPr>
        <p:blipFill rotWithShape="1">
          <a:blip r:embed="rId4">
            <a:alphaModFix/>
          </a:blip>
          <a:srcRect t="26356"/>
          <a:stretch/>
        </p:blipFill>
        <p:spPr>
          <a:xfrm>
            <a:off x="1687196" y="1"/>
            <a:ext cx="5664300" cy="19572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En-tête de section">
    <p:spTree>
      <p:nvGrpSpPr>
        <p:cNvPr id="1" name="Shape 168"/>
        <p:cNvGrpSpPr/>
        <p:nvPr/>
      </p:nvGrpSpPr>
      <p:grpSpPr>
        <a:xfrm>
          <a:off x="0" y="0"/>
          <a:ext cx="0" cy="0"/>
          <a:chOff x="0" y="0"/>
          <a:chExt cx="0" cy="0"/>
        </a:xfrm>
      </p:grpSpPr>
      <p:sp>
        <p:nvSpPr>
          <p:cNvPr id="169" name="Shape 169"/>
          <p:cNvSpPr/>
          <p:nvPr/>
        </p:nvSpPr>
        <p:spPr>
          <a:xfrm>
            <a:off x="0" y="0"/>
            <a:ext cx="9144000" cy="5143500"/>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170" name="Shape 170" descr="KCJ_PPTBandeSymboleBleue.png"/>
          <p:cNvPicPr preferRelativeResize="0"/>
          <p:nvPr/>
        </p:nvPicPr>
        <p:blipFill rotWithShape="1">
          <a:blip r:embed="rId2">
            <a:alphaModFix/>
          </a:blip>
          <a:srcRect/>
          <a:stretch/>
        </p:blipFill>
        <p:spPr>
          <a:xfrm>
            <a:off x="894795" y="0"/>
            <a:ext cx="890700" cy="5143500"/>
          </a:xfrm>
          <a:prstGeom prst="rect">
            <a:avLst/>
          </a:prstGeom>
          <a:noFill/>
          <a:ln>
            <a:noFill/>
          </a:ln>
        </p:spPr>
      </p:pic>
      <p:sp>
        <p:nvSpPr>
          <p:cNvPr id="171" name="Shape 171"/>
          <p:cNvSpPr txBox="1">
            <a:spLocks noGrp="1"/>
          </p:cNvSpPr>
          <p:nvPr>
            <p:ph type="title"/>
          </p:nvPr>
        </p:nvSpPr>
        <p:spPr>
          <a:xfrm>
            <a:off x="894795" y="878511"/>
            <a:ext cx="7791900" cy="1948800"/>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pic>
        <p:nvPicPr>
          <p:cNvPr id="172" name="Shape 172" descr="LogoKCJ_3lignes_BlancRGB.png"/>
          <p:cNvPicPr preferRelativeResize="0"/>
          <p:nvPr/>
        </p:nvPicPr>
        <p:blipFill rotWithShape="1">
          <a:blip r:embed="rId3">
            <a:alphaModFix/>
          </a:blip>
          <a:srcRect/>
          <a:stretch/>
        </p:blipFill>
        <p:spPr>
          <a:xfrm>
            <a:off x="5499000" y="3523500"/>
            <a:ext cx="3645000" cy="16200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1_En-tête de section">
    <p:spTree>
      <p:nvGrpSpPr>
        <p:cNvPr id="1" name="Shape 173"/>
        <p:cNvGrpSpPr/>
        <p:nvPr/>
      </p:nvGrpSpPr>
      <p:grpSpPr>
        <a:xfrm>
          <a:off x="0" y="0"/>
          <a:ext cx="0" cy="0"/>
          <a:chOff x="0" y="0"/>
          <a:chExt cx="0" cy="0"/>
        </a:xfrm>
      </p:grpSpPr>
      <p:sp>
        <p:nvSpPr>
          <p:cNvPr id="174" name="Shape 174"/>
          <p:cNvSpPr/>
          <p:nvPr/>
        </p:nvSpPr>
        <p:spPr>
          <a:xfrm>
            <a:off x="0" y="0"/>
            <a:ext cx="9144000" cy="5143500"/>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175" name="Shape 175" descr="KCJ_PPTBandeSymboleOrange.png"/>
          <p:cNvPicPr preferRelativeResize="0"/>
          <p:nvPr/>
        </p:nvPicPr>
        <p:blipFill rotWithShape="1">
          <a:blip r:embed="rId2">
            <a:alphaModFix/>
          </a:blip>
          <a:srcRect/>
          <a:stretch/>
        </p:blipFill>
        <p:spPr>
          <a:xfrm>
            <a:off x="894795" y="0"/>
            <a:ext cx="890700" cy="5143500"/>
          </a:xfrm>
          <a:prstGeom prst="rect">
            <a:avLst/>
          </a:prstGeom>
          <a:noFill/>
          <a:ln>
            <a:noFill/>
          </a:ln>
        </p:spPr>
      </p:pic>
      <p:sp>
        <p:nvSpPr>
          <p:cNvPr id="176" name="Shape 176"/>
          <p:cNvSpPr txBox="1">
            <a:spLocks noGrp="1"/>
          </p:cNvSpPr>
          <p:nvPr>
            <p:ph type="title"/>
          </p:nvPr>
        </p:nvSpPr>
        <p:spPr>
          <a:xfrm>
            <a:off x="894795" y="878511"/>
            <a:ext cx="7791900" cy="1948800"/>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pic>
        <p:nvPicPr>
          <p:cNvPr id="177" name="Shape 177" descr="LogoKCJ_3lignes_BlancRGB.png"/>
          <p:cNvPicPr preferRelativeResize="0"/>
          <p:nvPr/>
        </p:nvPicPr>
        <p:blipFill rotWithShape="1">
          <a:blip r:embed="rId3">
            <a:alphaModFix/>
          </a:blip>
          <a:srcRect/>
          <a:stretch/>
        </p:blipFill>
        <p:spPr>
          <a:xfrm>
            <a:off x="5499000" y="3523500"/>
            <a:ext cx="3645000" cy="16200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Disposition personnalisée">
    <p:spTree>
      <p:nvGrpSpPr>
        <p:cNvPr id="1" name="Shape 178"/>
        <p:cNvGrpSpPr/>
        <p:nvPr/>
      </p:nvGrpSpPr>
      <p:grpSpPr>
        <a:xfrm>
          <a:off x="0" y="0"/>
          <a:ext cx="0" cy="0"/>
          <a:chOff x="0" y="0"/>
          <a:chExt cx="0" cy="0"/>
        </a:xfrm>
      </p:grpSpPr>
      <p:pic>
        <p:nvPicPr>
          <p:cNvPr id="179" name="Shape 179" descr="kcj-ppt-slides-v3_cover.jpg"/>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0" name="Shape 180" descr="Untitled-1.png"/>
          <p:cNvPicPr preferRelativeResize="0"/>
          <p:nvPr/>
        </p:nvPicPr>
        <p:blipFill rotWithShape="1">
          <a:blip r:embed="rId3">
            <a:alphaModFix/>
          </a:blip>
          <a:srcRect t="26356"/>
          <a:stretch/>
        </p:blipFill>
        <p:spPr>
          <a:xfrm>
            <a:off x="1687196" y="1"/>
            <a:ext cx="5664300" cy="1957200"/>
          </a:xfrm>
          <a:prstGeom prst="rect">
            <a:avLst/>
          </a:prstGeom>
          <a:noFill/>
          <a:ln>
            <a:noFill/>
          </a:ln>
        </p:spPr>
      </p:pic>
      <p:sp>
        <p:nvSpPr>
          <p:cNvPr id="181" name="Shape 181"/>
          <p:cNvSpPr txBox="1">
            <a:spLocks noGrp="1"/>
          </p:cNvSpPr>
          <p:nvPr>
            <p:ph type="title"/>
          </p:nvPr>
        </p:nvSpPr>
        <p:spPr>
          <a:xfrm>
            <a:off x="1395915" y="2495899"/>
            <a:ext cx="6411000" cy="1948800"/>
          </a:xfrm>
          <a:prstGeom prst="rect">
            <a:avLst/>
          </a:prstGeom>
          <a:noFill/>
          <a:ln>
            <a:noFill/>
          </a:ln>
        </p:spPr>
        <p:txBody>
          <a:bodyPr lIns="91425" tIns="91425" rIns="91425" bIns="91425" anchor="t" anchorCtr="0"/>
          <a:lstStyle>
            <a:lvl1pPr marL="0" marR="0" lvl="0" indent="0" algn="ctr" rtl="0">
              <a:lnSpc>
                <a:spcPct val="200000"/>
              </a:lnSpc>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1_Disposition personnalisée">
    <p:spTree>
      <p:nvGrpSpPr>
        <p:cNvPr id="1" name="Shape 182"/>
        <p:cNvGrpSpPr/>
        <p:nvPr/>
      </p:nvGrpSpPr>
      <p:grpSpPr>
        <a:xfrm>
          <a:off x="0" y="0"/>
          <a:ext cx="0" cy="0"/>
          <a:chOff x="0" y="0"/>
          <a:chExt cx="0" cy="0"/>
        </a:xfrm>
      </p:grpSpPr>
      <p:sp>
        <p:nvSpPr>
          <p:cNvPr id="183" name="Shape 183"/>
          <p:cNvSpPr/>
          <p:nvPr/>
        </p:nvSpPr>
        <p:spPr>
          <a:xfrm>
            <a:off x="0" y="0"/>
            <a:ext cx="9144000" cy="5143500"/>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184" name="Shape 184"/>
          <p:cNvPicPr preferRelativeResize="0"/>
          <p:nvPr/>
        </p:nvPicPr>
        <p:blipFill rotWithShape="1">
          <a:blip r:embed="rId2">
            <a:alphaModFix/>
          </a:blip>
          <a:srcRect/>
          <a:stretch/>
        </p:blipFill>
        <p:spPr>
          <a:xfrm>
            <a:off x="2185660" y="1028932"/>
            <a:ext cx="4769100" cy="3085500"/>
          </a:xfrm>
          <a:prstGeom prst="rect">
            <a:avLst/>
          </a:prstGeom>
          <a:noFill/>
          <a:ln>
            <a:noFill/>
          </a:ln>
        </p:spPr>
      </p:pic>
      <p:sp>
        <p:nvSpPr>
          <p:cNvPr id="185" name="Shape 185"/>
          <p:cNvSpPr txBox="1">
            <a:spLocks noGrp="1"/>
          </p:cNvSpPr>
          <p:nvPr>
            <p:ph type="title"/>
          </p:nvPr>
        </p:nvSpPr>
        <p:spPr>
          <a:xfrm>
            <a:off x="1395915" y="1598320"/>
            <a:ext cx="6411000" cy="1948800"/>
          </a:xfrm>
          <a:prstGeom prst="rect">
            <a:avLst/>
          </a:prstGeom>
          <a:noFill/>
          <a:ln>
            <a:noFill/>
          </a:ln>
        </p:spPr>
        <p:txBody>
          <a:bodyPr lIns="91425" tIns="91425" rIns="91425" bIns="91425" anchor="t" anchorCtr="0"/>
          <a:lstStyle>
            <a:lvl1pPr marL="0" marR="0" lvl="0" indent="0" algn="ctr" rtl="0">
              <a:lnSpc>
                <a:spcPct val="200000"/>
              </a:lnSpc>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2_Disposition personnalisée">
    <p:spTree>
      <p:nvGrpSpPr>
        <p:cNvPr id="1" name="Shape 186"/>
        <p:cNvGrpSpPr/>
        <p:nvPr/>
      </p:nvGrpSpPr>
      <p:grpSpPr>
        <a:xfrm>
          <a:off x="0" y="0"/>
          <a:ext cx="0" cy="0"/>
          <a:chOff x="0" y="0"/>
          <a:chExt cx="0" cy="0"/>
        </a:xfrm>
      </p:grpSpPr>
      <p:sp>
        <p:nvSpPr>
          <p:cNvPr id="187" name="Shape 187"/>
          <p:cNvSpPr/>
          <p:nvPr/>
        </p:nvSpPr>
        <p:spPr>
          <a:xfrm>
            <a:off x="0" y="0"/>
            <a:ext cx="9144000" cy="5143500"/>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188" name="Shape 188" descr="(-)orange.png"/>
          <p:cNvPicPr preferRelativeResize="0"/>
          <p:nvPr/>
        </p:nvPicPr>
        <p:blipFill rotWithShape="1">
          <a:blip r:embed="rId2">
            <a:alphaModFix/>
          </a:blip>
          <a:srcRect/>
          <a:stretch/>
        </p:blipFill>
        <p:spPr>
          <a:xfrm>
            <a:off x="2185660" y="1028932"/>
            <a:ext cx="4769100" cy="3085500"/>
          </a:xfrm>
          <a:prstGeom prst="rect">
            <a:avLst/>
          </a:prstGeom>
          <a:noFill/>
          <a:ln>
            <a:noFill/>
          </a:ln>
        </p:spPr>
      </p:pic>
      <p:sp>
        <p:nvSpPr>
          <p:cNvPr id="189" name="Shape 189"/>
          <p:cNvSpPr txBox="1">
            <a:spLocks noGrp="1"/>
          </p:cNvSpPr>
          <p:nvPr>
            <p:ph type="title"/>
          </p:nvPr>
        </p:nvSpPr>
        <p:spPr>
          <a:xfrm>
            <a:off x="1395915" y="1606011"/>
            <a:ext cx="6411000" cy="1948800"/>
          </a:xfrm>
          <a:prstGeom prst="rect">
            <a:avLst/>
          </a:prstGeom>
          <a:noFill/>
          <a:ln>
            <a:noFill/>
          </a:ln>
        </p:spPr>
        <p:txBody>
          <a:bodyPr lIns="91425" tIns="91425" rIns="91425" bIns="91425" anchor="t" anchorCtr="0"/>
          <a:lstStyle>
            <a:lvl1pPr marL="0" marR="0" lvl="0" indent="0" algn="ctr" rtl="0">
              <a:lnSpc>
                <a:spcPct val="200000"/>
              </a:lnSpc>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3_Disposition personnalisée">
    <p:spTree>
      <p:nvGrpSpPr>
        <p:cNvPr id="1" name="Shape 190"/>
        <p:cNvGrpSpPr/>
        <p:nvPr/>
      </p:nvGrpSpPr>
      <p:grpSpPr>
        <a:xfrm>
          <a:off x="0" y="0"/>
          <a:ext cx="0" cy="0"/>
          <a:chOff x="0" y="0"/>
          <a:chExt cx="0" cy="0"/>
        </a:xfrm>
      </p:grpSpPr>
      <p:sp>
        <p:nvSpPr>
          <p:cNvPr id="191" name="Shape 191"/>
          <p:cNvSpPr/>
          <p:nvPr/>
        </p:nvSpPr>
        <p:spPr>
          <a:xfrm>
            <a:off x="0" y="0"/>
            <a:ext cx="9144000" cy="5143500"/>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192" name="Shape 192" descr="KCJ_PPTBandeSymboleBleue.png"/>
          <p:cNvPicPr preferRelativeResize="0"/>
          <p:nvPr/>
        </p:nvPicPr>
        <p:blipFill rotWithShape="1">
          <a:blip r:embed="rId2">
            <a:alphaModFix/>
          </a:blip>
          <a:srcRect/>
          <a:stretch/>
        </p:blipFill>
        <p:spPr>
          <a:xfrm>
            <a:off x="7073128" y="0"/>
            <a:ext cx="890700" cy="5143500"/>
          </a:xfrm>
          <a:prstGeom prst="rect">
            <a:avLst/>
          </a:prstGeom>
          <a:noFill/>
          <a:ln>
            <a:noFill/>
          </a:ln>
        </p:spPr>
      </p:pic>
      <p:sp>
        <p:nvSpPr>
          <p:cNvPr id="193" name="Shape 193"/>
          <p:cNvSpPr txBox="1">
            <a:spLocks noGrp="1"/>
          </p:cNvSpPr>
          <p:nvPr>
            <p:ph type="title"/>
          </p:nvPr>
        </p:nvSpPr>
        <p:spPr>
          <a:xfrm>
            <a:off x="894795" y="266713"/>
            <a:ext cx="7791900" cy="1948800"/>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94" name="Shape 194"/>
          <p:cNvSpPr txBox="1"/>
          <p:nvPr/>
        </p:nvSpPr>
        <p:spPr>
          <a:xfrm>
            <a:off x="512045" y="3188759"/>
            <a:ext cx="5661900" cy="1377900"/>
          </a:xfrm>
          <a:prstGeom prst="rect">
            <a:avLst/>
          </a:prstGeom>
          <a:noFill/>
          <a:ln>
            <a:noFill/>
          </a:ln>
        </p:spPr>
        <p:txBody>
          <a:bodyPr lIns="91425" tIns="45700" rIns="91425" bIns="45700" anchor="t" anchorCtr="0">
            <a:noAutofit/>
          </a:bodyPr>
          <a:lstStyle/>
          <a:p>
            <a:pPr marL="0" marR="0" lvl="0" indent="0" algn="l" rtl="0">
              <a:lnSpc>
                <a:spcPct val="120000"/>
              </a:lnSpc>
              <a:spcBef>
                <a:spcPts val="0"/>
              </a:spcBef>
              <a:spcAft>
                <a:spcPts val="0"/>
              </a:spcAft>
              <a:buClr>
                <a:schemeClr val="lt1"/>
              </a:buClr>
              <a:buSzPct val="25000"/>
              <a:buFont typeface="Calibri"/>
              <a:buNone/>
            </a:pPr>
            <a:r>
              <a:rPr lang="en" sz="1400" b="0" i="0" u="none" strike="noStrike" cap="none">
                <a:solidFill>
                  <a:schemeClr val="lt1"/>
                </a:solidFill>
                <a:latin typeface="Calibri"/>
                <a:ea typeface="Calibri"/>
                <a:cs typeface="Calibri"/>
                <a:sym typeface="Calibri"/>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4_Disposition personnalisée">
    <p:spTree>
      <p:nvGrpSpPr>
        <p:cNvPr id="1" name="Shape 195"/>
        <p:cNvGrpSpPr/>
        <p:nvPr/>
      </p:nvGrpSpPr>
      <p:grpSpPr>
        <a:xfrm>
          <a:off x="0" y="0"/>
          <a:ext cx="0" cy="0"/>
          <a:chOff x="0" y="0"/>
          <a:chExt cx="0" cy="0"/>
        </a:xfrm>
      </p:grpSpPr>
      <p:sp>
        <p:nvSpPr>
          <p:cNvPr id="196" name="Shape 196"/>
          <p:cNvSpPr/>
          <p:nvPr/>
        </p:nvSpPr>
        <p:spPr>
          <a:xfrm>
            <a:off x="0" y="0"/>
            <a:ext cx="9144000" cy="5143500"/>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97" name="Shape 197"/>
          <p:cNvSpPr txBox="1">
            <a:spLocks noGrp="1"/>
          </p:cNvSpPr>
          <p:nvPr>
            <p:ph type="title"/>
          </p:nvPr>
        </p:nvSpPr>
        <p:spPr>
          <a:xfrm>
            <a:off x="894795" y="266713"/>
            <a:ext cx="7791900" cy="1948800"/>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98" name="Shape 198"/>
          <p:cNvSpPr txBox="1"/>
          <p:nvPr/>
        </p:nvSpPr>
        <p:spPr>
          <a:xfrm>
            <a:off x="512045" y="3188759"/>
            <a:ext cx="5661900" cy="1377900"/>
          </a:xfrm>
          <a:prstGeom prst="rect">
            <a:avLst/>
          </a:prstGeom>
          <a:noFill/>
          <a:ln>
            <a:noFill/>
          </a:ln>
        </p:spPr>
        <p:txBody>
          <a:bodyPr lIns="91425" tIns="45700" rIns="91425" bIns="45700" anchor="t" anchorCtr="0">
            <a:noAutofit/>
          </a:bodyPr>
          <a:lstStyle/>
          <a:p>
            <a:pPr marL="0" marR="0" lvl="0" indent="0" algn="l" rtl="0">
              <a:lnSpc>
                <a:spcPct val="120000"/>
              </a:lnSpc>
              <a:spcBef>
                <a:spcPts val="0"/>
              </a:spcBef>
              <a:spcAft>
                <a:spcPts val="0"/>
              </a:spcAft>
              <a:buClr>
                <a:schemeClr val="lt1"/>
              </a:buClr>
              <a:buSzPct val="25000"/>
              <a:buFont typeface="Calibri"/>
              <a:buNone/>
            </a:pPr>
            <a:r>
              <a:rPr lang="en" sz="1400" b="0" i="0" u="none" strike="noStrike" cap="none">
                <a:solidFill>
                  <a:schemeClr val="lt1"/>
                </a:solidFill>
                <a:latin typeface="Calibri"/>
                <a:ea typeface="Calibri"/>
                <a:cs typeface="Calibri"/>
                <a:sym typeface="Calibri"/>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pic>
        <p:nvPicPr>
          <p:cNvPr id="199" name="Shape 199" descr="KCJ_PPTBandeSymboleOrange.png"/>
          <p:cNvPicPr preferRelativeResize="0"/>
          <p:nvPr/>
        </p:nvPicPr>
        <p:blipFill rotWithShape="1">
          <a:blip r:embed="rId2">
            <a:alphaModFix/>
          </a:blip>
          <a:srcRect/>
          <a:stretch/>
        </p:blipFill>
        <p:spPr>
          <a:xfrm>
            <a:off x="7073128" y="0"/>
            <a:ext cx="890700" cy="51435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5_Disposition personnalisée">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894795" y="266713"/>
            <a:ext cx="7791900" cy="1948800"/>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lt1"/>
              </a:buClr>
              <a:buFont typeface="Arial"/>
              <a:buNone/>
              <a:defRPr sz="3600" b="0" i="0" u="none" strike="noStrike" cap="none">
                <a:solidFill>
                  <a:schemeClr val="lt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pic>
        <p:nvPicPr>
          <p:cNvPr id="202" name="Shape 202" descr="KCJ_PPTBandeSymboleGrisPale.png"/>
          <p:cNvPicPr preferRelativeResize="0"/>
          <p:nvPr/>
        </p:nvPicPr>
        <p:blipFill rotWithShape="1">
          <a:blip r:embed="rId2">
            <a:alphaModFix/>
          </a:blip>
          <a:srcRect/>
          <a:stretch/>
        </p:blipFill>
        <p:spPr>
          <a:xfrm>
            <a:off x="7073128" y="0"/>
            <a:ext cx="890700" cy="51435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3_Disposition personnalisée">
    <p:spTree>
      <p:nvGrpSpPr>
        <p:cNvPr id="1" name="Shape 30"/>
        <p:cNvGrpSpPr/>
        <p:nvPr/>
      </p:nvGrpSpPr>
      <p:grpSpPr>
        <a:xfrm>
          <a:off x="0" y="0"/>
          <a:ext cx="0" cy="0"/>
          <a:chOff x="0" y="0"/>
          <a:chExt cx="0" cy="0"/>
        </a:xfrm>
      </p:grpSpPr>
      <p:pic>
        <p:nvPicPr>
          <p:cNvPr id="31" name="Shape 31"/>
          <p:cNvPicPr preferRelativeResize="0"/>
          <p:nvPr/>
        </p:nvPicPr>
        <p:blipFill rotWithShape="1">
          <a:blip r:embed="rId2">
            <a:alphaModFix/>
          </a:blip>
          <a:srcRect/>
          <a:stretch/>
        </p:blipFill>
        <p:spPr>
          <a:xfrm>
            <a:off x="129993" y="4547935"/>
            <a:ext cx="946573" cy="420698"/>
          </a:xfrm>
          <a:prstGeom prst="rect">
            <a:avLst/>
          </a:prstGeom>
          <a:noFill/>
          <a:ln>
            <a:noFill/>
          </a:ln>
        </p:spPr>
      </p:pic>
      <p:sp>
        <p:nvSpPr>
          <p:cNvPr id="32" name="Shape 32"/>
          <p:cNvSpPr/>
          <p:nvPr/>
        </p:nvSpPr>
        <p:spPr>
          <a:xfrm>
            <a:off x="4516576" y="0"/>
            <a:ext cx="4627423"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33" name="Shape 33"/>
          <p:cNvSpPr txBox="1">
            <a:spLocks noGrp="1"/>
          </p:cNvSpPr>
          <p:nvPr>
            <p:ph type="body" idx="1"/>
          </p:nvPr>
        </p:nvSpPr>
        <p:spPr>
          <a:xfrm>
            <a:off x="5215480" y="661252"/>
            <a:ext cx="3239008" cy="3807717"/>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34" name="Shape 34" descr="LogoKCJ_3lignes_BlancRGB.png"/>
          <p:cNvPicPr preferRelativeResize="0"/>
          <p:nvPr/>
        </p:nvPicPr>
        <p:blipFill rotWithShape="1">
          <a:blip r:embed="rId3">
            <a:alphaModFix/>
          </a:blip>
          <a:srcRect l="6231" t="15937" r="50559" b="11553"/>
          <a:stretch/>
        </p:blipFill>
        <p:spPr>
          <a:xfrm>
            <a:off x="8066249" y="4365776"/>
            <a:ext cx="1055207" cy="78699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6_Disposition personnalisée">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a:off x="512045" y="609693"/>
            <a:ext cx="7791900" cy="1559400"/>
          </a:xfrm>
          <a:prstGeom prst="rect">
            <a:avLst/>
          </a:prstGeom>
          <a:noFill/>
          <a:ln>
            <a:noFill/>
          </a:ln>
        </p:spPr>
        <p:txBody>
          <a:bodyPr lIns="91425" tIns="91425" rIns="91425" bIns="91425" anchor="t" anchorCtr="0"/>
          <a:lstStyle>
            <a:lvl1pPr marL="0" marR="0" lvl="0" indent="0" algn="l" rtl="0">
              <a:lnSpc>
                <a:spcPct val="120000"/>
              </a:lnSpc>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pic>
        <p:nvPicPr>
          <p:cNvPr id="205" name="Shape 205" descr="KCJ_PPTBandeSymboleGrisPale.png"/>
          <p:cNvPicPr preferRelativeResize="0"/>
          <p:nvPr/>
        </p:nvPicPr>
        <p:blipFill rotWithShape="1">
          <a:blip r:embed="rId2">
            <a:alphaModFix/>
          </a:blip>
          <a:srcRect/>
          <a:stretch/>
        </p:blipFill>
        <p:spPr>
          <a:xfrm>
            <a:off x="7073128" y="0"/>
            <a:ext cx="890700" cy="51435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7_Disposition personnalisée">
    <p:spTree>
      <p:nvGrpSpPr>
        <p:cNvPr id="1" name="Shape 206"/>
        <p:cNvGrpSpPr/>
        <p:nvPr/>
      </p:nvGrpSpPr>
      <p:grpSpPr>
        <a:xfrm>
          <a:off x="0" y="0"/>
          <a:ext cx="0" cy="0"/>
          <a:chOff x="0" y="0"/>
          <a:chExt cx="0" cy="0"/>
        </a:xfrm>
      </p:grpSpPr>
      <p:sp>
        <p:nvSpPr>
          <p:cNvPr id="207" name="Shape 207"/>
          <p:cNvSpPr txBox="1">
            <a:spLocks noGrp="1"/>
          </p:cNvSpPr>
          <p:nvPr>
            <p:ph type="title"/>
          </p:nvPr>
        </p:nvSpPr>
        <p:spPr>
          <a:xfrm>
            <a:off x="894795" y="266713"/>
            <a:ext cx="7791900" cy="1948800"/>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lt1"/>
              </a:buClr>
              <a:buFont typeface="Arial"/>
              <a:buNone/>
              <a:defRPr sz="3600" b="0" i="0" u="none" strike="noStrike" cap="none">
                <a:solidFill>
                  <a:schemeClr val="lt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pic>
        <p:nvPicPr>
          <p:cNvPr id="208" name="Shape 208" descr="KCJ_PPTBandeSymboleGrisPale.png"/>
          <p:cNvPicPr preferRelativeResize="0"/>
          <p:nvPr/>
        </p:nvPicPr>
        <p:blipFill rotWithShape="1">
          <a:blip r:embed="rId2">
            <a:alphaModFix/>
          </a:blip>
          <a:srcRect/>
          <a:stretch/>
        </p:blipFill>
        <p:spPr>
          <a:xfrm>
            <a:off x="7073128" y="0"/>
            <a:ext cx="890700" cy="51435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8_Disposition personnalisée">
    <p:spTree>
      <p:nvGrpSpPr>
        <p:cNvPr id="1" name="Shape 209"/>
        <p:cNvGrpSpPr/>
        <p:nvPr/>
      </p:nvGrpSpPr>
      <p:grpSpPr>
        <a:xfrm>
          <a:off x="0" y="0"/>
          <a:ext cx="0" cy="0"/>
          <a:chOff x="0" y="0"/>
          <a:chExt cx="0" cy="0"/>
        </a:xfrm>
      </p:grpSpPr>
      <p:sp>
        <p:nvSpPr>
          <p:cNvPr id="210" name="Shape 210"/>
          <p:cNvSpPr txBox="1">
            <a:spLocks noGrp="1"/>
          </p:cNvSpPr>
          <p:nvPr>
            <p:ph type="title"/>
          </p:nvPr>
        </p:nvSpPr>
        <p:spPr>
          <a:xfrm>
            <a:off x="512045" y="609693"/>
            <a:ext cx="7791900" cy="1559400"/>
          </a:xfrm>
          <a:prstGeom prst="rect">
            <a:avLst/>
          </a:prstGeom>
          <a:noFill/>
          <a:ln>
            <a:noFill/>
          </a:ln>
        </p:spPr>
        <p:txBody>
          <a:bodyPr lIns="91425" tIns="91425" rIns="91425" bIns="91425" anchor="t" anchorCtr="0"/>
          <a:lstStyle>
            <a:lvl1pPr marL="0" marR="0" lvl="0" indent="0" algn="l" rtl="0">
              <a:lnSpc>
                <a:spcPct val="120000"/>
              </a:lnSpc>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pic>
        <p:nvPicPr>
          <p:cNvPr id="211" name="Shape 211" descr="KCJ_PPTBandeSymboleGrisPale.png"/>
          <p:cNvPicPr preferRelativeResize="0"/>
          <p:nvPr/>
        </p:nvPicPr>
        <p:blipFill rotWithShape="1">
          <a:blip r:embed="rId2">
            <a:alphaModFix/>
          </a:blip>
          <a:srcRect/>
          <a:stretch/>
        </p:blipFill>
        <p:spPr>
          <a:xfrm>
            <a:off x="7073128" y="0"/>
            <a:ext cx="890700" cy="51435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Shape 212"/>
        <p:cNvGrpSpPr/>
        <p:nvPr/>
      </p:nvGrpSpPr>
      <p:grpSpPr>
        <a:xfrm>
          <a:off x="0" y="0"/>
          <a:ext cx="0" cy="0"/>
          <a:chOff x="0" y="0"/>
          <a:chExt cx="0" cy="0"/>
        </a:xfrm>
      </p:grpSpPr>
      <p:sp>
        <p:nvSpPr>
          <p:cNvPr id="213" name="Shape 213"/>
          <p:cNvSpPr/>
          <p:nvPr/>
        </p:nvSpPr>
        <p:spPr>
          <a:xfrm>
            <a:off x="0" y="0"/>
            <a:ext cx="2761500" cy="5143500"/>
          </a:xfrm>
          <a:prstGeom prst="rect">
            <a:avLst/>
          </a:prstGeom>
          <a:solidFill>
            <a:schemeClr val="dk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14" name="Shape 214"/>
          <p:cNvSpPr/>
          <p:nvPr/>
        </p:nvSpPr>
        <p:spPr>
          <a:xfrm rot="10800000" flipH="1">
            <a:off x="2280286" y="206100"/>
            <a:ext cx="2453400" cy="873600"/>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15" name="Shape 215"/>
          <p:cNvSpPr txBox="1">
            <a:spLocks noGrp="1"/>
          </p:cNvSpPr>
          <p:nvPr>
            <p:ph type="title"/>
          </p:nvPr>
        </p:nvSpPr>
        <p:spPr>
          <a:xfrm>
            <a:off x="2590800" y="205979"/>
            <a:ext cx="6096000" cy="857400"/>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16" name="Shape 216"/>
          <p:cNvSpPr txBox="1">
            <a:spLocks noGrp="1"/>
          </p:cNvSpPr>
          <p:nvPr>
            <p:ph type="body" idx="1"/>
          </p:nvPr>
        </p:nvSpPr>
        <p:spPr>
          <a:xfrm>
            <a:off x="3124200" y="1722116"/>
            <a:ext cx="5562600" cy="2872499"/>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217" name="Shape 217"/>
          <p:cNvCxnSpPr/>
          <p:nvPr/>
        </p:nvCxnSpPr>
        <p:spPr>
          <a:xfrm>
            <a:off x="3124200" y="1356526"/>
            <a:ext cx="551100" cy="0"/>
          </a:xfrm>
          <a:prstGeom prst="straightConnector1">
            <a:avLst/>
          </a:prstGeom>
          <a:noFill/>
          <a:ln w="76200" cap="rnd" cmpd="sng">
            <a:solidFill>
              <a:schemeClr val="dk1"/>
            </a:solidFill>
            <a:prstDash val="solid"/>
            <a:round/>
            <a:headEnd type="none" w="med" len="med"/>
            <a:tailEnd type="none" w="med" len="med"/>
          </a:ln>
        </p:spPr>
      </p:cxnSp>
      <p:pic>
        <p:nvPicPr>
          <p:cNvPr id="218" name="Shape 218" descr="LogoKCJ_3lignes_RGB.png"/>
          <p:cNvPicPr preferRelativeResize="0"/>
          <p:nvPr/>
        </p:nvPicPr>
        <p:blipFill rotWithShape="1">
          <a:blip r:embed="rId2">
            <a:alphaModFix/>
          </a:blip>
          <a:srcRect r="50251" b="13889"/>
          <a:stretch/>
        </p:blipFill>
        <p:spPr>
          <a:xfrm>
            <a:off x="7883239" y="4173582"/>
            <a:ext cx="1260900" cy="9699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9_Disposition personnalisée">
    <p:spTree>
      <p:nvGrpSpPr>
        <p:cNvPr id="1" name="Shape 219"/>
        <p:cNvGrpSpPr/>
        <p:nvPr/>
      </p:nvGrpSpPr>
      <p:grpSpPr>
        <a:xfrm>
          <a:off x="0" y="0"/>
          <a:ext cx="0" cy="0"/>
          <a:chOff x="0" y="0"/>
          <a:chExt cx="0" cy="0"/>
        </a:xfrm>
      </p:grpSpPr>
      <p:sp>
        <p:nvSpPr>
          <p:cNvPr id="220" name="Shape 220"/>
          <p:cNvSpPr/>
          <p:nvPr/>
        </p:nvSpPr>
        <p:spPr>
          <a:xfrm>
            <a:off x="0" y="0"/>
            <a:ext cx="2761500" cy="5143500"/>
          </a:xfrm>
          <a:prstGeom prst="rect">
            <a:avLst/>
          </a:prstGeom>
          <a:solidFill>
            <a:schemeClr val="dk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21" name="Shape 221"/>
          <p:cNvSpPr/>
          <p:nvPr/>
        </p:nvSpPr>
        <p:spPr>
          <a:xfrm rot="10800000" flipH="1">
            <a:off x="2280286" y="206100"/>
            <a:ext cx="2453400" cy="873600"/>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22" name="Shape 222"/>
          <p:cNvSpPr txBox="1">
            <a:spLocks noGrp="1"/>
          </p:cNvSpPr>
          <p:nvPr>
            <p:ph type="title"/>
          </p:nvPr>
        </p:nvSpPr>
        <p:spPr>
          <a:xfrm>
            <a:off x="2590800" y="205979"/>
            <a:ext cx="6096000" cy="857400"/>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23" name="Shape 223"/>
          <p:cNvSpPr txBox="1">
            <a:spLocks noGrp="1"/>
          </p:cNvSpPr>
          <p:nvPr>
            <p:ph type="body" idx="1"/>
          </p:nvPr>
        </p:nvSpPr>
        <p:spPr>
          <a:xfrm>
            <a:off x="3124200" y="1722116"/>
            <a:ext cx="5562600" cy="2872499"/>
          </a:xfrm>
          <a:prstGeom prst="rect">
            <a:avLst/>
          </a:prstGeom>
          <a:noFill/>
          <a:ln>
            <a:noFill/>
          </a:ln>
        </p:spPr>
        <p:txBody>
          <a:bodyPr lIns="91425" tIns="91425" rIns="91425" bIns="91425" anchor="t" anchorCtr="0"/>
          <a:lstStyle>
            <a:lvl1pPr marL="342900" marR="0" lvl="0" indent="-190500" algn="l" rtl="0">
              <a:spcBef>
                <a:spcPts val="480"/>
              </a:spcBef>
              <a:buClr>
                <a:schemeClr val="dk2"/>
              </a:buClr>
              <a:buSzPct val="100000"/>
              <a:buFont typeface="Arial"/>
              <a:buChar char="•"/>
              <a:defRPr sz="2400" b="0" i="0" u="none" strike="noStrike" cap="none">
                <a:solidFill>
                  <a:schemeClr val="dk2"/>
                </a:solidFill>
                <a:latin typeface="Arial"/>
                <a:ea typeface="Arial"/>
                <a:cs typeface="Arial"/>
                <a:sym typeface="Arial"/>
              </a:defRPr>
            </a:lvl1pPr>
            <a:lvl2pPr marL="742950" marR="0" lvl="1" indent="-158750" algn="l" rtl="0">
              <a:spcBef>
                <a:spcPts val="400"/>
              </a:spcBef>
              <a:buClr>
                <a:schemeClr val="dk2"/>
              </a:buClr>
              <a:buSzPct val="100000"/>
              <a:buFont typeface="Arial"/>
              <a:buChar char="–"/>
              <a:defRPr sz="2000" b="0" i="0" u="none" strike="noStrike" cap="none">
                <a:solidFill>
                  <a:schemeClr val="dk2"/>
                </a:solidFill>
                <a:latin typeface="Arial"/>
                <a:ea typeface="Arial"/>
                <a:cs typeface="Arial"/>
                <a:sym typeface="Arial"/>
              </a:defRPr>
            </a:lvl2pPr>
            <a:lvl3pPr marL="1143000" marR="0" lvl="2" indent="-114300" algn="l" rtl="0">
              <a:spcBef>
                <a:spcPts val="360"/>
              </a:spcBef>
              <a:buClr>
                <a:schemeClr val="dk2"/>
              </a:buClr>
              <a:buSzPct val="100000"/>
              <a:buFont typeface="Arial"/>
              <a:buChar char="•"/>
              <a:defRPr sz="1800" b="0" i="0" u="none" strike="noStrike" cap="none">
                <a:solidFill>
                  <a:schemeClr val="dk2"/>
                </a:solidFill>
                <a:latin typeface="Arial"/>
                <a:ea typeface="Arial"/>
                <a:cs typeface="Arial"/>
                <a:sym typeface="Arial"/>
              </a:defRPr>
            </a:lvl3pPr>
            <a:lvl4pPr marL="1600200" marR="0" lvl="3" indent="-127000" algn="l" rtl="0">
              <a:spcBef>
                <a:spcPts val="320"/>
              </a:spcBef>
              <a:buClr>
                <a:schemeClr val="dk2"/>
              </a:buClr>
              <a:buSzPct val="100000"/>
              <a:buFont typeface="Arial"/>
              <a:buChar char="–"/>
              <a:defRPr sz="1600" b="0" i="0" u="none" strike="noStrike" cap="none">
                <a:solidFill>
                  <a:schemeClr val="dk2"/>
                </a:solidFill>
                <a:latin typeface="Arial"/>
                <a:ea typeface="Arial"/>
                <a:cs typeface="Arial"/>
                <a:sym typeface="Arial"/>
              </a:defRPr>
            </a:lvl4pPr>
            <a:lvl5pPr marL="2057400" marR="0" lvl="4" indent="-127000" algn="l" rtl="0">
              <a:spcBef>
                <a:spcPts val="320"/>
              </a:spcBef>
              <a:buClr>
                <a:schemeClr val="dk2"/>
              </a:buClr>
              <a:buSzPct val="100000"/>
              <a:buFont typeface="Arial"/>
              <a:buChar char="»"/>
              <a:defRPr sz="1600" b="0" i="0" u="none" strike="noStrike" cap="none">
                <a:solidFill>
                  <a:schemeClr val="dk2"/>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224" name="Shape 224"/>
          <p:cNvCxnSpPr/>
          <p:nvPr/>
        </p:nvCxnSpPr>
        <p:spPr>
          <a:xfrm>
            <a:off x="3124200" y="1356526"/>
            <a:ext cx="551100" cy="0"/>
          </a:xfrm>
          <a:prstGeom prst="straightConnector1">
            <a:avLst/>
          </a:prstGeom>
          <a:noFill/>
          <a:ln w="76200" cap="rnd" cmpd="sng">
            <a:solidFill>
              <a:schemeClr val="dk2"/>
            </a:solidFill>
            <a:prstDash val="solid"/>
            <a:round/>
            <a:headEnd type="none" w="med" len="med"/>
            <a:tailEnd type="none" w="med" len="med"/>
          </a:ln>
        </p:spPr>
      </p:cxnSp>
      <p:pic>
        <p:nvPicPr>
          <p:cNvPr id="225" name="Shape 225" descr="LogoKCJ_3lignes_RGB.png"/>
          <p:cNvPicPr preferRelativeResize="0"/>
          <p:nvPr/>
        </p:nvPicPr>
        <p:blipFill rotWithShape="1">
          <a:blip r:embed="rId2">
            <a:alphaModFix/>
          </a:blip>
          <a:srcRect r="50251" b="13889"/>
          <a:stretch/>
        </p:blipFill>
        <p:spPr>
          <a:xfrm>
            <a:off x="7883239" y="4173582"/>
            <a:ext cx="1260900" cy="9699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1_Titre et contenu">
    <p:spTree>
      <p:nvGrpSpPr>
        <p:cNvPr id="1" name="Shape 226"/>
        <p:cNvGrpSpPr/>
        <p:nvPr/>
      </p:nvGrpSpPr>
      <p:grpSpPr>
        <a:xfrm>
          <a:off x="0" y="0"/>
          <a:ext cx="0" cy="0"/>
          <a:chOff x="0" y="0"/>
          <a:chExt cx="0" cy="0"/>
        </a:xfrm>
      </p:grpSpPr>
      <p:sp>
        <p:nvSpPr>
          <p:cNvPr id="227" name="Shape 227"/>
          <p:cNvSpPr>
            <a:spLocks noGrp="1"/>
          </p:cNvSpPr>
          <p:nvPr>
            <p:ph type="pic" idx="2"/>
          </p:nvPr>
        </p:nvSpPr>
        <p:spPr>
          <a:xfrm>
            <a:off x="0" y="0"/>
            <a:ext cx="2761500" cy="5143500"/>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Arial"/>
                <a:ea typeface="Arial"/>
                <a:cs typeface="Arial"/>
                <a:sym typeface="Arial"/>
              </a:defRPr>
            </a:lvl1pPr>
            <a:lvl2pPr marL="457200" marR="0" lvl="1" indent="0" algn="l" rtl="0">
              <a:spcBef>
                <a:spcPts val="560"/>
              </a:spcBef>
              <a:buClr>
                <a:schemeClr val="dk1"/>
              </a:buClr>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228" name="Shape 228"/>
          <p:cNvSpPr/>
          <p:nvPr/>
        </p:nvSpPr>
        <p:spPr>
          <a:xfrm rot="10800000" flipH="1">
            <a:off x="2280286" y="206101"/>
            <a:ext cx="2453400" cy="873600"/>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29" name="Shape 229"/>
          <p:cNvSpPr/>
          <p:nvPr/>
        </p:nvSpPr>
        <p:spPr>
          <a:xfrm rot="10800000" flipH="1">
            <a:off x="2280286" y="206100"/>
            <a:ext cx="2453400" cy="873600"/>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30" name="Shape 230"/>
          <p:cNvSpPr txBox="1">
            <a:spLocks noGrp="1"/>
          </p:cNvSpPr>
          <p:nvPr>
            <p:ph type="title"/>
          </p:nvPr>
        </p:nvSpPr>
        <p:spPr>
          <a:xfrm>
            <a:off x="2590800" y="205979"/>
            <a:ext cx="6096000" cy="857400"/>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31" name="Shape 231"/>
          <p:cNvSpPr txBox="1">
            <a:spLocks noGrp="1"/>
          </p:cNvSpPr>
          <p:nvPr>
            <p:ph type="body" idx="1"/>
          </p:nvPr>
        </p:nvSpPr>
        <p:spPr>
          <a:xfrm>
            <a:off x="3124200" y="1722116"/>
            <a:ext cx="5562600" cy="2872499"/>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232" name="Shape 232"/>
          <p:cNvCxnSpPr/>
          <p:nvPr/>
        </p:nvCxnSpPr>
        <p:spPr>
          <a:xfrm>
            <a:off x="3124200" y="1356526"/>
            <a:ext cx="551100" cy="0"/>
          </a:xfrm>
          <a:prstGeom prst="straightConnector1">
            <a:avLst/>
          </a:prstGeom>
          <a:noFill/>
          <a:ln w="76200" cap="rnd" cmpd="sng">
            <a:solidFill>
              <a:schemeClr val="dk1"/>
            </a:solidFill>
            <a:prstDash val="solid"/>
            <a:round/>
            <a:headEnd type="none" w="med" len="med"/>
            <a:tailEnd type="none" w="med" len="med"/>
          </a:ln>
        </p:spPr>
      </p:cxnSp>
      <p:pic>
        <p:nvPicPr>
          <p:cNvPr id="233" name="Shape 233" descr="LogoKCJ_3lignes_RGB.png"/>
          <p:cNvPicPr preferRelativeResize="0"/>
          <p:nvPr/>
        </p:nvPicPr>
        <p:blipFill rotWithShape="1">
          <a:blip r:embed="rId2">
            <a:alphaModFix/>
          </a:blip>
          <a:srcRect r="50251" b="13889"/>
          <a:stretch/>
        </p:blipFill>
        <p:spPr>
          <a:xfrm>
            <a:off x="7883239" y="4173582"/>
            <a:ext cx="1260900" cy="9699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Vide">
    <p:spTree>
      <p:nvGrpSpPr>
        <p:cNvPr id="1" name="Shape 234"/>
        <p:cNvGrpSpPr/>
        <p:nvPr/>
      </p:nvGrpSpPr>
      <p:grpSpPr>
        <a:xfrm>
          <a:off x="0" y="0"/>
          <a:ext cx="0" cy="0"/>
          <a:chOff x="0" y="0"/>
          <a:chExt cx="0" cy="0"/>
        </a:xfrm>
      </p:grpSpPr>
      <p:sp>
        <p:nvSpPr>
          <p:cNvPr id="235" name="Shape 235"/>
          <p:cNvSpPr>
            <a:spLocks noGrp="1"/>
          </p:cNvSpPr>
          <p:nvPr>
            <p:ph type="pic" idx="2"/>
          </p:nvPr>
        </p:nvSpPr>
        <p:spPr>
          <a:xfrm>
            <a:off x="0" y="0"/>
            <a:ext cx="2761500" cy="5143500"/>
          </a:xfrm>
          <a:prstGeom prst="rect">
            <a:avLst/>
          </a:prstGeom>
          <a:noFill/>
          <a:ln>
            <a:noFill/>
          </a:ln>
        </p:spPr>
        <p:txBody>
          <a:bodyPr lIns="91425" tIns="91425" rIns="91425" bIns="91425" anchor="t" anchorCtr="0"/>
          <a:lstStyle>
            <a:lvl1pPr marL="0" marR="0" lvl="0" indent="0" algn="l" rtl="0">
              <a:spcBef>
                <a:spcPts val="640"/>
              </a:spcBef>
              <a:buClr>
                <a:schemeClr val="dk2"/>
              </a:buClr>
              <a:buFont typeface="Arial"/>
              <a:buNone/>
              <a:defRPr sz="3200" b="0" i="0" u="none" strike="noStrike" cap="none">
                <a:solidFill>
                  <a:schemeClr val="dk2"/>
                </a:solidFill>
                <a:latin typeface="Arial"/>
                <a:ea typeface="Arial"/>
                <a:cs typeface="Arial"/>
                <a:sym typeface="Arial"/>
              </a:defRPr>
            </a:lvl1pPr>
            <a:lvl2pPr marL="457200" marR="0" lvl="1" indent="0" algn="l" rtl="0">
              <a:spcBef>
                <a:spcPts val="560"/>
              </a:spcBef>
              <a:buClr>
                <a:schemeClr val="dk1"/>
              </a:buClr>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236" name="Shape 236"/>
          <p:cNvSpPr/>
          <p:nvPr/>
        </p:nvSpPr>
        <p:spPr>
          <a:xfrm rot="10800000" flipH="1">
            <a:off x="2280286" y="206100"/>
            <a:ext cx="2453400" cy="873600"/>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37" name="Shape 237"/>
          <p:cNvSpPr txBox="1">
            <a:spLocks noGrp="1"/>
          </p:cNvSpPr>
          <p:nvPr>
            <p:ph type="title"/>
          </p:nvPr>
        </p:nvSpPr>
        <p:spPr>
          <a:xfrm>
            <a:off x="2590800" y="205979"/>
            <a:ext cx="6096000" cy="857400"/>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38" name="Shape 238"/>
          <p:cNvSpPr txBox="1">
            <a:spLocks noGrp="1"/>
          </p:cNvSpPr>
          <p:nvPr>
            <p:ph type="body" idx="1"/>
          </p:nvPr>
        </p:nvSpPr>
        <p:spPr>
          <a:xfrm>
            <a:off x="3124200" y="1722116"/>
            <a:ext cx="5562600" cy="2872499"/>
          </a:xfrm>
          <a:prstGeom prst="rect">
            <a:avLst/>
          </a:prstGeom>
          <a:noFill/>
          <a:ln>
            <a:noFill/>
          </a:ln>
        </p:spPr>
        <p:txBody>
          <a:bodyPr lIns="91425" tIns="91425" rIns="91425" bIns="91425" anchor="t" anchorCtr="0"/>
          <a:lstStyle>
            <a:lvl1pPr marL="342900" marR="0" lvl="0" indent="-190500" algn="l" rtl="0">
              <a:spcBef>
                <a:spcPts val="480"/>
              </a:spcBef>
              <a:buClr>
                <a:schemeClr val="dk2"/>
              </a:buClr>
              <a:buSzPct val="100000"/>
              <a:buFont typeface="Arial"/>
              <a:buChar char="•"/>
              <a:defRPr sz="2400" b="0" i="0" u="none" strike="noStrike" cap="none">
                <a:solidFill>
                  <a:schemeClr val="dk2"/>
                </a:solidFill>
                <a:latin typeface="Arial"/>
                <a:ea typeface="Arial"/>
                <a:cs typeface="Arial"/>
                <a:sym typeface="Arial"/>
              </a:defRPr>
            </a:lvl1pPr>
            <a:lvl2pPr marL="742950" marR="0" lvl="1" indent="-158750" algn="l" rtl="0">
              <a:spcBef>
                <a:spcPts val="400"/>
              </a:spcBef>
              <a:buClr>
                <a:schemeClr val="dk2"/>
              </a:buClr>
              <a:buSzPct val="100000"/>
              <a:buFont typeface="Arial"/>
              <a:buChar char="–"/>
              <a:defRPr sz="2000" b="0" i="0" u="none" strike="noStrike" cap="none">
                <a:solidFill>
                  <a:schemeClr val="dk2"/>
                </a:solidFill>
                <a:latin typeface="Arial"/>
                <a:ea typeface="Arial"/>
                <a:cs typeface="Arial"/>
                <a:sym typeface="Arial"/>
              </a:defRPr>
            </a:lvl2pPr>
            <a:lvl3pPr marL="1143000" marR="0" lvl="2" indent="-114300" algn="l" rtl="0">
              <a:spcBef>
                <a:spcPts val="360"/>
              </a:spcBef>
              <a:buClr>
                <a:schemeClr val="dk2"/>
              </a:buClr>
              <a:buSzPct val="100000"/>
              <a:buFont typeface="Arial"/>
              <a:buChar char="•"/>
              <a:defRPr sz="1800" b="0" i="0" u="none" strike="noStrike" cap="none">
                <a:solidFill>
                  <a:schemeClr val="dk2"/>
                </a:solidFill>
                <a:latin typeface="Arial"/>
                <a:ea typeface="Arial"/>
                <a:cs typeface="Arial"/>
                <a:sym typeface="Arial"/>
              </a:defRPr>
            </a:lvl3pPr>
            <a:lvl4pPr marL="1600200" marR="0" lvl="3" indent="-127000" algn="l" rtl="0">
              <a:spcBef>
                <a:spcPts val="320"/>
              </a:spcBef>
              <a:buClr>
                <a:schemeClr val="dk2"/>
              </a:buClr>
              <a:buSzPct val="100000"/>
              <a:buFont typeface="Arial"/>
              <a:buChar char="–"/>
              <a:defRPr sz="1600" b="0" i="0" u="none" strike="noStrike" cap="none">
                <a:solidFill>
                  <a:schemeClr val="dk2"/>
                </a:solidFill>
                <a:latin typeface="Arial"/>
                <a:ea typeface="Arial"/>
                <a:cs typeface="Arial"/>
                <a:sym typeface="Arial"/>
              </a:defRPr>
            </a:lvl4pPr>
            <a:lvl5pPr marL="2057400" marR="0" lvl="4" indent="-127000" algn="l" rtl="0">
              <a:spcBef>
                <a:spcPts val="320"/>
              </a:spcBef>
              <a:buClr>
                <a:schemeClr val="dk2"/>
              </a:buClr>
              <a:buSzPct val="100000"/>
              <a:buFont typeface="Arial"/>
              <a:buChar char="»"/>
              <a:defRPr sz="1600" b="0" i="0" u="none" strike="noStrike" cap="none">
                <a:solidFill>
                  <a:schemeClr val="dk2"/>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239" name="Shape 239"/>
          <p:cNvCxnSpPr/>
          <p:nvPr/>
        </p:nvCxnSpPr>
        <p:spPr>
          <a:xfrm>
            <a:off x="3124200" y="1356526"/>
            <a:ext cx="551100" cy="0"/>
          </a:xfrm>
          <a:prstGeom prst="straightConnector1">
            <a:avLst/>
          </a:prstGeom>
          <a:noFill/>
          <a:ln w="76200" cap="rnd" cmpd="sng">
            <a:solidFill>
              <a:schemeClr val="dk2"/>
            </a:solidFill>
            <a:prstDash val="solid"/>
            <a:round/>
            <a:headEnd type="none" w="med" len="med"/>
            <a:tailEnd type="none" w="med" len="med"/>
          </a:ln>
        </p:spPr>
      </p:cxnSp>
      <p:pic>
        <p:nvPicPr>
          <p:cNvPr id="240" name="Shape 240" descr="LogoKCJ_3lignes_RGB.png"/>
          <p:cNvPicPr preferRelativeResize="0"/>
          <p:nvPr/>
        </p:nvPicPr>
        <p:blipFill rotWithShape="1">
          <a:blip r:embed="rId2">
            <a:alphaModFix/>
          </a:blip>
          <a:srcRect r="50251" b="13889"/>
          <a:stretch/>
        </p:blipFill>
        <p:spPr>
          <a:xfrm>
            <a:off x="7883239" y="4173582"/>
            <a:ext cx="1260900" cy="9699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10_Disposition personnalisée">
    <p:spTree>
      <p:nvGrpSpPr>
        <p:cNvPr id="1" name="Shape 241"/>
        <p:cNvGrpSpPr/>
        <p:nvPr/>
      </p:nvGrpSpPr>
      <p:grpSpPr>
        <a:xfrm>
          <a:off x="0" y="0"/>
          <a:ext cx="0" cy="0"/>
          <a:chOff x="0" y="0"/>
          <a:chExt cx="0" cy="0"/>
        </a:xfrm>
      </p:grpSpPr>
      <p:sp>
        <p:nvSpPr>
          <p:cNvPr id="242" name="Shape 242"/>
          <p:cNvSpPr/>
          <p:nvPr/>
        </p:nvSpPr>
        <p:spPr>
          <a:xfrm>
            <a:off x="0" y="0"/>
            <a:ext cx="9144000" cy="5143500"/>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43" name="Shape 243"/>
          <p:cNvSpPr txBox="1">
            <a:spLocks noGrp="1"/>
          </p:cNvSpPr>
          <p:nvPr>
            <p:ph type="body" idx="1"/>
          </p:nvPr>
        </p:nvSpPr>
        <p:spPr>
          <a:xfrm>
            <a:off x="1168165" y="1128858"/>
            <a:ext cx="6813600" cy="2872500"/>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244" name="Shape 244"/>
          <p:cNvCxnSpPr/>
          <p:nvPr/>
        </p:nvCxnSpPr>
        <p:spPr>
          <a:xfrm>
            <a:off x="1168165" y="763268"/>
            <a:ext cx="551099" cy="0"/>
          </a:xfrm>
          <a:prstGeom prst="straightConnector1">
            <a:avLst/>
          </a:prstGeom>
          <a:noFill/>
          <a:ln w="76200" cap="rnd" cmpd="sng">
            <a:solidFill>
              <a:schemeClr val="lt1"/>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11_Disposition personnalisée">
    <p:spTree>
      <p:nvGrpSpPr>
        <p:cNvPr id="1" name="Shape 245"/>
        <p:cNvGrpSpPr/>
        <p:nvPr/>
      </p:nvGrpSpPr>
      <p:grpSpPr>
        <a:xfrm>
          <a:off x="0" y="0"/>
          <a:ext cx="0" cy="0"/>
          <a:chOff x="0" y="0"/>
          <a:chExt cx="0" cy="0"/>
        </a:xfrm>
      </p:grpSpPr>
      <p:sp>
        <p:nvSpPr>
          <p:cNvPr id="246" name="Shape 246"/>
          <p:cNvSpPr/>
          <p:nvPr/>
        </p:nvSpPr>
        <p:spPr>
          <a:xfrm>
            <a:off x="0" y="0"/>
            <a:ext cx="9144000" cy="5143500"/>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47" name="Shape 247"/>
          <p:cNvSpPr txBox="1">
            <a:spLocks noGrp="1"/>
          </p:cNvSpPr>
          <p:nvPr>
            <p:ph type="body" idx="1"/>
          </p:nvPr>
        </p:nvSpPr>
        <p:spPr>
          <a:xfrm>
            <a:off x="1168165" y="1128858"/>
            <a:ext cx="6813600" cy="2872500"/>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248" name="Shape 248"/>
          <p:cNvCxnSpPr/>
          <p:nvPr/>
        </p:nvCxnSpPr>
        <p:spPr>
          <a:xfrm>
            <a:off x="1168165" y="763268"/>
            <a:ext cx="551099" cy="0"/>
          </a:xfrm>
          <a:prstGeom prst="straightConnector1">
            <a:avLst/>
          </a:prstGeom>
          <a:noFill/>
          <a:ln w="76200" cap="rnd" cmpd="sng">
            <a:solidFill>
              <a:schemeClr val="lt1"/>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12_Disposition personnalisée">
    <p:spTree>
      <p:nvGrpSpPr>
        <p:cNvPr id="1" name="Shape 249"/>
        <p:cNvGrpSpPr/>
        <p:nvPr/>
      </p:nvGrpSpPr>
      <p:grpSpPr>
        <a:xfrm>
          <a:off x="0" y="0"/>
          <a:ext cx="0" cy="0"/>
          <a:chOff x="0" y="0"/>
          <a:chExt cx="0" cy="0"/>
        </a:xfrm>
      </p:grpSpPr>
      <p:pic>
        <p:nvPicPr>
          <p:cNvPr id="250" name="Shape 250" descr="KCJ_PPTStackSymboleBleu.png"/>
          <p:cNvPicPr preferRelativeResize="0"/>
          <p:nvPr/>
        </p:nvPicPr>
        <p:blipFill rotWithShape="1">
          <a:blip r:embed="rId2">
            <a:alphaModFix/>
          </a:blip>
          <a:srcRect/>
          <a:stretch/>
        </p:blipFill>
        <p:spPr>
          <a:xfrm>
            <a:off x="161905" y="4468971"/>
            <a:ext cx="953700" cy="423900"/>
          </a:xfrm>
          <a:prstGeom prst="rect">
            <a:avLst/>
          </a:prstGeom>
          <a:noFill/>
          <a:ln>
            <a:noFill/>
          </a:ln>
        </p:spPr>
      </p:pic>
      <p:sp>
        <p:nvSpPr>
          <p:cNvPr id="251" name="Shape 251"/>
          <p:cNvSpPr/>
          <p:nvPr/>
        </p:nvSpPr>
        <p:spPr>
          <a:xfrm>
            <a:off x="4516576" y="0"/>
            <a:ext cx="4627500" cy="5143500"/>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52" name="Shape 252"/>
          <p:cNvSpPr txBox="1">
            <a:spLocks noGrp="1"/>
          </p:cNvSpPr>
          <p:nvPr>
            <p:ph type="body" idx="1"/>
          </p:nvPr>
        </p:nvSpPr>
        <p:spPr>
          <a:xfrm>
            <a:off x="5215480" y="661252"/>
            <a:ext cx="3239100" cy="3807600"/>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253" name="Shape 253" descr="LogoKCJ_3lignes_BlancRGB.png"/>
          <p:cNvPicPr preferRelativeResize="0"/>
          <p:nvPr/>
        </p:nvPicPr>
        <p:blipFill rotWithShape="1">
          <a:blip r:embed="rId3">
            <a:alphaModFix/>
          </a:blip>
          <a:srcRect l="6230" t="15937" r="50559" b="11551"/>
          <a:stretch/>
        </p:blipFill>
        <p:spPr>
          <a:xfrm>
            <a:off x="8066249" y="4365776"/>
            <a:ext cx="1055100" cy="7869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7_Disposition personnalisée">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894795" y="266713"/>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lt1"/>
              </a:buClr>
              <a:buFont typeface="Arial"/>
              <a:buNone/>
              <a:defRPr sz="36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37" name="Shape 37" descr="KCJ_PPTBandeSymboleGrisPale.png"/>
          <p:cNvPicPr preferRelativeResize="0"/>
          <p:nvPr/>
        </p:nvPicPr>
        <p:blipFill rotWithShape="1">
          <a:blip r:embed="rId2">
            <a:alphaModFix/>
          </a:blip>
          <a:srcRect/>
          <a:stretch/>
        </p:blipFill>
        <p:spPr>
          <a:xfrm>
            <a:off x="7073128" y="0"/>
            <a:ext cx="890587" cy="5143499"/>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3_Disposition personnalisée">
    <p:spTree>
      <p:nvGrpSpPr>
        <p:cNvPr id="1" name="Shape 254"/>
        <p:cNvGrpSpPr/>
        <p:nvPr/>
      </p:nvGrpSpPr>
      <p:grpSpPr>
        <a:xfrm>
          <a:off x="0" y="0"/>
          <a:ext cx="0" cy="0"/>
          <a:chOff x="0" y="0"/>
          <a:chExt cx="0" cy="0"/>
        </a:xfrm>
      </p:grpSpPr>
      <p:pic>
        <p:nvPicPr>
          <p:cNvPr id="255" name="Shape 255"/>
          <p:cNvPicPr preferRelativeResize="0"/>
          <p:nvPr/>
        </p:nvPicPr>
        <p:blipFill rotWithShape="1">
          <a:blip r:embed="rId2">
            <a:alphaModFix/>
          </a:blip>
          <a:srcRect/>
          <a:stretch/>
        </p:blipFill>
        <p:spPr>
          <a:xfrm>
            <a:off x="129993" y="4547935"/>
            <a:ext cx="946500" cy="420600"/>
          </a:xfrm>
          <a:prstGeom prst="rect">
            <a:avLst/>
          </a:prstGeom>
          <a:noFill/>
          <a:ln>
            <a:noFill/>
          </a:ln>
        </p:spPr>
      </p:pic>
      <p:sp>
        <p:nvSpPr>
          <p:cNvPr id="256" name="Shape 256"/>
          <p:cNvSpPr/>
          <p:nvPr/>
        </p:nvSpPr>
        <p:spPr>
          <a:xfrm>
            <a:off x="4516576" y="0"/>
            <a:ext cx="4627500" cy="5143500"/>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57" name="Shape 257"/>
          <p:cNvSpPr txBox="1">
            <a:spLocks noGrp="1"/>
          </p:cNvSpPr>
          <p:nvPr>
            <p:ph type="body" idx="1"/>
          </p:nvPr>
        </p:nvSpPr>
        <p:spPr>
          <a:xfrm>
            <a:off x="5215480" y="661252"/>
            <a:ext cx="3239100" cy="3807600"/>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258" name="Shape 258" descr="LogoKCJ_3lignes_BlancRGB.png"/>
          <p:cNvPicPr preferRelativeResize="0"/>
          <p:nvPr/>
        </p:nvPicPr>
        <p:blipFill rotWithShape="1">
          <a:blip r:embed="rId3">
            <a:alphaModFix/>
          </a:blip>
          <a:srcRect l="6230" t="15937" r="50559" b="11551"/>
          <a:stretch/>
        </p:blipFill>
        <p:spPr>
          <a:xfrm>
            <a:off x="8066249" y="4365776"/>
            <a:ext cx="1055100" cy="7869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14_Disposition personnalisée">
    <p:spTree>
      <p:nvGrpSpPr>
        <p:cNvPr id="1" name="Shape 259"/>
        <p:cNvGrpSpPr/>
        <p:nvPr/>
      </p:nvGrpSpPr>
      <p:grpSpPr>
        <a:xfrm>
          <a:off x="0" y="0"/>
          <a:ext cx="0" cy="0"/>
          <a:chOff x="0" y="0"/>
          <a:chExt cx="0" cy="0"/>
        </a:xfrm>
      </p:grpSpPr>
      <p:sp>
        <p:nvSpPr>
          <p:cNvPr id="260" name="Shape 260"/>
          <p:cNvSpPr/>
          <p:nvPr/>
        </p:nvSpPr>
        <p:spPr>
          <a:xfrm>
            <a:off x="4516576" y="0"/>
            <a:ext cx="4627500" cy="5143500"/>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61" name="Shape 261"/>
          <p:cNvSpPr txBox="1">
            <a:spLocks noGrp="1"/>
          </p:cNvSpPr>
          <p:nvPr>
            <p:ph type="body" idx="1"/>
          </p:nvPr>
        </p:nvSpPr>
        <p:spPr>
          <a:xfrm>
            <a:off x="5215480" y="661252"/>
            <a:ext cx="3239100" cy="3807600"/>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262" name="Shape 262" descr="LogoKCJ_3lignes_BlancRGB.png"/>
          <p:cNvPicPr preferRelativeResize="0"/>
          <p:nvPr/>
        </p:nvPicPr>
        <p:blipFill rotWithShape="1">
          <a:blip r:embed="rId2">
            <a:alphaModFix/>
          </a:blip>
          <a:srcRect l="6230" t="15937" r="50559" b="11551"/>
          <a:stretch/>
        </p:blipFill>
        <p:spPr>
          <a:xfrm>
            <a:off x="8066249" y="4365776"/>
            <a:ext cx="1055100" cy="786900"/>
          </a:xfrm>
          <a:prstGeom prst="rect">
            <a:avLst/>
          </a:prstGeom>
          <a:noFill/>
          <a:ln>
            <a:noFill/>
          </a:ln>
        </p:spPr>
      </p:pic>
      <p:pic>
        <p:nvPicPr>
          <p:cNvPr id="263" name="Shape 263" descr="KCJ_PPTStackWinkBleu.png"/>
          <p:cNvPicPr preferRelativeResize="0"/>
          <p:nvPr/>
        </p:nvPicPr>
        <p:blipFill rotWithShape="1">
          <a:blip r:embed="rId3">
            <a:alphaModFix/>
          </a:blip>
          <a:srcRect/>
          <a:stretch/>
        </p:blipFill>
        <p:spPr>
          <a:xfrm>
            <a:off x="349771" y="3996671"/>
            <a:ext cx="1008900" cy="9780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15_Disposition personnalisée">
    <p:spTree>
      <p:nvGrpSpPr>
        <p:cNvPr id="1" name="Shape 264"/>
        <p:cNvGrpSpPr/>
        <p:nvPr/>
      </p:nvGrpSpPr>
      <p:grpSpPr>
        <a:xfrm>
          <a:off x="0" y="0"/>
          <a:ext cx="0" cy="0"/>
          <a:chOff x="0" y="0"/>
          <a:chExt cx="0" cy="0"/>
        </a:xfrm>
      </p:grpSpPr>
      <p:sp>
        <p:nvSpPr>
          <p:cNvPr id="265" name="Shape 265"/>
          <p:cNvSpPr/>
          <p:nvPr/>
        </p:nvSpPr>
        <p:spPr>
          <a:xfrm>
            <a:off x="4516576" y="0"/>
            <a:ext cx="4627500" cy="5143500"/>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66" name="Shape 266"/>
          <p:cNvSpPr txBox="1">
            <a:spLocks noGrp="1"/>
          </p:cNvSpPr>
          <p:nvPr>
            <p:ph type="body" idx="1"/>
          </p:nvPr>
        </p:nvSpPr>
        <p:spPr>
          <a:xfrm>
            <a:off x="5215480" y="661252"/>
            <a:ext cx="3239100" cy="3807600"/>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267" name="Shape 267" descr="LogoKCJ_3lignes_BlancRGB.png"/>
          <p:cNvPicPr preferRelativeResize="0"/>
          <p:nvPr/>
        </p:nvPicPr>
        <p:blipFill rotWithShape="1">
          <a:blip r:embed="rId2">
            <a:alphaModFix/>
          </a:blip>
          <a:srcRect l="6230" t="15937" r="50559" b="11551"/>
          <a:stretch/>
        </p:blipFill>
        <p:spPr>
          <a:xfrm>
            <a:off x="8066249" y="4365776"/>
            <a:ext cx="1055100" cy="786900"/>
          </a:xfrm>
          <a:prstGeom prst="rect">
            <a:avLst/>
          </a:prstGeom>
          <a:noFill/>
          <a:ln>
            <a:noFill/>
          </a:ln>
        </p:spPr>
      </p:pic>
      <p:pic>
        <p:nvPicPr>
          <p:cNvPr id="268" name="Shape 268"/>
          <p:cNvPicPr preferRelativeResize="0"/>
          <p:nvPr/>
        </p:nvPicPr>
        <p:blipFill rotWithShape="1">
          <a:blip r:embed="rId3">
            <a:alphaModFix/>
          </a:blip>
          <a:srcRect/>
          <a:stretch/>
        </p:blipFill>
        <p:spPr>
          <a:xfrm>
            <a:off x="259144" y="3922092"/>
            <a:ext cx="1011000" cy="98010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18_Disposition personnalisée">
    <p:spTree>
      <p:nvGrpSpPr>
        <p:cNvPr id="1" name="Shape 269"/>
        <p:cNvGrpSpPr/>
        <p:nvPr/>
      </p:nvGrpSpPr>
      <p:grpSpPr>
        <a:xfrm>
          <a:off x="0" y="0"/>
          <a:ext cx="0" cy="0"/>
          <a:chOff x="0" y="0"/>
          <a:chExt cx="0" cy="0"/>
        </a:xfrm>
      </p:grpSpPr>
      <p:sp>
        <p:nvSpPr>
          <p:cNvPr id="270" name="Shape 270"/>
          <p:cNvSpPr/>
          <p:nvPr/>
        </p:nvSpPr>
        <p:spPr>
          <a:xfrm>
            <a:off x="0" y="0"/>
            <a:ext cx="9144000" cy="5143500"/>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271" name="Shape 271" descr="KCJ_PPTOrdi.png"/>
          <p:cNvPicPr preferRelativeResize="0"/>
          <p:nvPr/>
        </p:nvPicPr>
        <p:blipFill rotWithShape="1">
          <a:blip r:embed="rId2">
            <a:alphaModFix/>
          </a:blip>
          <a:srcRect/>
          <a:stretch/>
        </p:blipFill>
        <p:spPr>
          <a:xfrm>
            <a:off x="802529" y="1074534"/>
            <a:ext cx="2881800" cy="2881800"/>
          </a:xfrm>
          <a:prstGeom prst="rect">
            <a:avLst/>
          </a:prstGeom>
          <a:noFill/>
          <a:ln>
            <a:noFill/>
          </a:ln>
        </p:spPr>
      </p:pic>
      <p:sp>
        <p:nvSpPr>
          <p:cNvPr id="272" name="Shape 272"/>
          <p:cNvSpPr txBox="1">
            <a:spLocks noGrp="1"/>
          </p:cNvSpPr>
          <p:nvPr>
            <p:ph type="body" idx="1"/>
          </p:nvPr>
        </p:nvSpPr>
        <p:spPr>
          <a:xfrm>
            <a:off x="3922882" y="1698218"/>
            <a:ext cx="5080200" cy="2770800"/>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273" name="Shape 273" descr="LogoKCJ_3lignes_BlancRGB.png"/>
          <p:cNvPicPr preferRelativeResize="0"/>
          <p:nvPr/>
        </p:nvPicPr>
        <p:blipFill rotWithShape="1">
          <a:blip r:embed="rId3">
            <a:alphaModFix/>
          </a:blip>
          <a:srcRect l="6230" t="15937" r="50559" b="11551"/>
          <a:stretch/>
        </p:blipFill>
        <p:spPr>
          <a:xfrm>
            <a:off x="8066249" y="4365776"/>
            <a:ext cx="1055100" cy="786900"/>
          </a:xfrm>
          <a:prstGeom prst="rect">
            <a:avLst/>
          </a:prstGeom>
          <a:noFill/>
          <a:ln>
            <a:noFill/>
          </a:ln>
        </p:spPr>
      </p:pic>
      <p:sp>
        <p:nvSpPr>
          <p:cNvPr id="274" name="Shape 274"/>
          <p:cNvSpPr txBox="1">
            <a:spLocks noGrp="1"/>
          </p:cNvSpPr>
          <p:nvPr>
            <p:ph type="title"/>
          </p:nvPr>
        </p:nvSpPr>
        <p:spPr>
          <a:xfrm>
            <a:off x="4250010" y="266713"/>
            <a:ext cx="4753200" cy="1431600"/>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dk1"/>
              </a:buClr>
              <a:buFont typeface="Arial"/>
              <a:buNone/>
              <a:defRPr sz="3200" b="0" i="0" u="none" strike="noStrike" cap="none">
                <a:solidFill>
                  <a:schemeClr val="dk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19_Disposition personnalisée">
    <p:spTree>
      <p:nvGrpSpPr>
        <p:cNvPr id="1" name="Shape 275"/>
        <p:cNvGrpSpPr/>
        <p:nvPr/>
      </p:nvGrpSpPr>
      <p:grpSpPr>
        <a:xfrm>
          <a:off x="0" y="0"/>
          <a:ext cx="0" cy="0"/>
          <a:chOff x="0" y="0"/>
          <a:chExt cx="0" cy="0"/>
        </a:xfrm>
      </p:grpSpPr>
      <p:sp>
        <p:nvSpPr>
          <p:cNvPr id="276" name="Shape 276"/>
          <p:cNvSpPr/>
          <p:nvPr/>
        </p:nvSpPr>
        <p:spPr>
          <a:xfrm>
            <a:off x="0" y="0"/>
            <a:ext cx="9144000" cy="5143500"/>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277" name="Shape 277" descr="KCJ_PPTOrdi.png"/>
          <p:cNvPicPr preferRelativeResize="0"/>
          <p:nvPr/>
        </p:nvPicPr>
        <p:blipFill rotWithShape="1">
          <a:blip r:embed="rId2">
            <a:alphaModFix/>
          </a:blip>
          <a:srcRect/>
          <a:stretch/>
        </p:blipFill>
        <p:spPr>
          <a:xfrm>
            <a:off x="802529" y="1074534"/>
            <a:ext cx="2881800" cy="2881800"/>
          </a:xfrm>
          <a:prstGeom prst="rect">
            <a:avLst/>
          </a:prstGeom>
          <a:noFill/>
          <a:ln>
            <a:noFill/>
          </a:ln>
        </p:spPr>
      </p:pic>
      <p:sp>
        <p:nvSpPr>
          <p:cNvPr id="278" name="Shape 278"/>
          <p:cNvSpPr txBox="1">
            <a:spLocks noGrp="1"/>
          </p:cNvSpPr>
          <p:nvPr>
            <p:ph type="body" idx="1"/>
          </p:nvPr>
        </p:nvSpPr>
        <p:spPr>
          <a:xfrm>
            <a:off x="3922882" y="1698218"/>
            <a:ext cx="5080200" cy="2770800"/>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279" name="Shape 279" descr="LogoKCJ_3lignes_BlancRGB.png"/>
          <p:cNvPicPr preferRelativeResize="0"/>
          <p:nvPr/>
        </p:nvPicPr>
        <p:blipFill rotWithShape="1">
          <a:blip r:embed="rId3">
            <a:alphaModFix/>
          </a:blip>
          <a:srcRect l="6230" t="15937" r="50559" b="11551"/>
          <a:stretch/>
        </p:blipFill>
        <p:spPr>
          <a:xfrm>
            <a:off x="8066249" y="4365776"/>
            <a:ext cx="1055100" cy="786900"/>
          </a:xfrm>
          <a:prstGeom prst="rect">
            <a:avLst/>
          </a:prstGeom>
          <a:noFill/>
          <a:ln>
            <a:noFill/>
          </a:ln>
        </p:spPr>
      </p:pic>
      <p:sp>
        <p:nvSpPr>
          <p:cNvPr id="280" name="Shape 280"/>
          <p:cNvSpPr txBox="1">
            <a:spLocks noGrp="1"/>
          </p:cNvSpPr>
          <p:nvPr>
            <p:ph type="title"/>
          </p:nvPr>
        </p:nvSpPr>
        <p:spPr>
          <a:xfrm>
            <a:off x="4250010" y="266713"/>
            <a:ext cx="4753200" cy="1431600"/>
          </a:xfrm>
          <a:prstGeom prst="rect">
            <a:avLst/>
          </a:prstGeom>
          <a:noFill/>
          <a:ln>
            <a:noFill/>
          </a:ln>
        </p:spPr>
        <p:txBody>
          <a:bodyPr lIns="91425" tIns="91425" rIns="91425" bIns="91425" anchor="t" anchorCtr="0"/>
          <a:lstStyle>
            <a:lvl1pPr marL="0" marR="0" lvl="0" indent="0" algn="l" rtl="0">
              <a:lnSpc>
                <a:spcPct val="200000"/>
              </a:lnSpc>
              <a:spcBef>
                <a:spcPts val="0"/>
              </a:spcBef>
              <a:buClr>
                <a:srgbClr val="FF8939"/>
              </a:buClr>
              <a:buFont typeface="Arial"/>
              <a:buNone/>
              <a:defRPr sz="3200" b="0" i="0" u="none" strike="noStrike" cap="none">
                <a:solidFill>
                  <a:srgbClr val="FF8939"/>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16_Disposition personnalisée">
    <p:spTree>
      <p:nvGrpSpPr>
        <p:cNvPr id="1" name="Shape 281"/>
        <p:cNvGrpSpPr/>
        <p:nvPr/>
      </p:nvGrpSpPr>
      <p:grpSpPr>
        <a:xfrm>
          <a:off x="0" y="0"/>
          <a:ext cx="0" cy="0"/>
          <a:chOff x="0" y="0"/>
          <a:chExt cx="0" cy="0"/>
        </a:xfrm>
      </p:grpSpPr>
      <p:sp>
        <p:nvSpPr>
          <p:cNvPr id="282" name="Shape 282"/>
          <p:cNvSpPr/>
          <p:nvPr/>
        </p:nvSpPr>
        <p:spPr>
          <a:xfrm>
            <a:off x="4516576" y="0"/>
            <a:ext cx="4627500" cy="5143500"/>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83" name="Shape 283"/>
          <p:cNvSpPr txBox="1">
            <a:spLocks noGrp="1"/>
          </p:cNvSpPr>
          <p:nvPr>
            <p:ph type="body" idx="1"/>
          </p:nvPr>
        </p:nvSpPr>
        <p:spPr>
          <a:xfrm>
            <a:off x="5215480" y="661252"/>
            <a:ext cx="3239100" cy="3807600"/>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284" name="Shape 284" descr="LogoKCJ_3lignes_BlancRGB.png"/>
          <p:cNvPicPr preferRelativeResize="0"/>
          <p:nvPr/>
        </p:nvPicPr>
        <p:blipFill rotWithShape="1">
          <a:blip r:embed="rId2">
            <a:alphaModFix/>
          </a:blip>
          <a:srcRect l="6230" t="15937" r="50559" b="11551"/>
          <a:stretch/>
        </p:blipFill>
        <p:spPr>
          <a:xfrm>
            <a:off x="8066249" y="4365776"/>
            <a:ext cx="1055100" cy="786900"/>
          </a:xfrm>
          <a:prstGeom prst="rect">
            <a:avLst/>
          </a:prstGeom>
          <a:noFill/>
          <a:ln>
            <a:noFill/>
          </a:ln>
        </p:spPr>
      </p:pic>
      <p:pic>
        <p:nvPicPr>
          <p:cNvPr id="285" name="Shape 285" descr="iStock_100639617_XLARGE.jpg"/>
          <p:cNvPicPr preferRelativeResize="0"/>
          <p:nvPr/>
        </p:nvPicPr>
        <p:blipFill rotWithShape="1">
          <a:blip r:embed="rId3">
            <a:alphaModFix/>
          </a:blip>
          <a:srcRect l="21139" r="20319"/>
          <a:stretch/>
        </p:blipFill>
        <p:spPr>
          <a:xfrm>
            <a:off x="0" y="0"/>
            <a:ext cx="4516500" cy="51435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17_Disposition personnalisée">
    <p:spTree>
      <p:nvGrpSpPr>
        <p:cNvPr id="1" name="Shape 286"/>
        <p:cNvGrpSpPr/>
        <p:nvPr/>
      </p:nvGrpSpPr>
      <p:grpSpPr>
        <a:xfrm>
          <a:off x="0" y="0"/>
          <a:ext cx="0" cy="0"/>
          <a:chOff x="0" y="0"/>
          <a:chExt cx="0" cy="0"/>
        </a:xfrm>
      </p:grpSpPr>
      <p:sp>
        <p:nvSpPr>
          <p:cNvPr id="287" name="Shape 287"/>
          <p:cNvSpPr/>
          <p:nvPr/>
        </p:nvSpPr>
        <p:spPr>
          <a:xfrm>
            <a:off x="4516576" y="0"/>
            <a:ext cx="4627500" cy="5143500"/>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88" name="Shape 288"/>
          <p:cNvSpPr txBox="1">
            <a:spLocks noGrp="1"/>
          </p:cNvSpPr>
          <p:nvPr>
            <p:ph type="body" idx="1"/>
          </p:nvPr>
        </p:nvSpPr>
        <p:spPr>
          <a:xfrm>
            <a:off x="5215480" y="661252"/>
            <a:ext cx="3239100" cy="3807600"/>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289" name="Shape 289" descr="LogoKCJ_3lignes_BlancRGB.png"/>
          <p:cNvPicPr preferRelativeResize="0"/>
          <p:nvPr/>
        </p:nvPicPr>
        <p:blipFill rotWithShape="1">
          <a:blip r:embed="rId2">
            <a:alphaModFix/>
          </a:blip>
          <a:srcRect l="6230" t="15937" r="50559" b="11551"/>
          <a:stretch/>
        </p:blipFill>
        <p:spPr>
          <a:xfrm>
            <a:off x="8066249" y="4365776"/>
            <a:ext cx="1055100" cy="786900"/>
          </a:xfrm>
          <a:prstGeom prst="rect">
            <a:avLst/>
          </a:prstGeom>
          <a:noFill/>
          <a:ln>
            <a:noFill/>
          </a:ln>
        </p:spPr>
      </p:pic>
      <p:pic>
        <p:nvPicPr>
          <p:cNvPr id="290" name="Shape 290" descr="iStock_100639617_XLARGE.jpg"/>
          <p:cNvPicPr preferRelativeResize="0"/>
          <p:nvPr/>
        </p:nvPicPr>
        <p:blipFill rotWithShape="1">
          <a:blip r:embed="rId3">
            <a:alphaModFix/>
          </a:blip>
          <a:srcRect l="21139" r="20319"/>
          <a:stretch/>
        </p:blipFill>
        <p:spPr>
          <a:xfrm>
            <a:off x="0" y="0"/>
            <a:ext cx="4516500" cy="51435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2_Disposition personnalisée">
    <p:spTree>
      <p:nvGrpSpPr>
        <p:cNvPr id="1" name="Shape 38"/>
        <p:cNvGrpSpPr/>
        <p:nvPr/>
      </p:nvGrpSpPr>
      <p:grpSpPr>
        <a:xfrm>
          <a:off x="0" y="0"/>
          <a:ext cx="0" cy="0"/>
          <a:chOff x="0" y="0"/>
          <a:chExt cx="0" cy="0"/>
        </a:xfrm>
      </p:grpSpPr>
      <p:pic>
        <p:nvPicPr>
          <p:cNvPr id="39" name="Shape 39" descr="KCJ_PPTStackSymboleBleu.png"/>
          <p:cNvPicPr preferRelativeResize="0"/>
          <p:nvPr/>
        </p:nvPicPr>
        <p:blipFill rotWithShape="1">
          <a:blip r:embed="rId2">
            <a:alphaModFix/>
          </a:blip>
          <a:srcRect/>
          <a:stretch/>
        </p:blipFill>
        <p:spPr>
          <a:xfrm>
            <a:off x="161905" y="4468971"/>
            <a:ext cx="953759" cy="423893"/>
          </a:xfrm>
          <a:prstGeom prst="rect">
            <a:avLst/>
          </a:prstGeom>
          <a:noFill/>
          <a:ln>
            <a:noFill/>
          </a:ln>
        </p:spPr>
      </p:pic>
      <p:sp>
        <p:nvSpPr>
          <p:cNvPr id="40" name="Shape 40"/>
          <p:cNvSpPr/>
          <p:nvPr/>
        </p:nvSpPr>
        <p:spPr>
          <a:xfrm>
            <a:off x="4516576" y="0"/>
            <a:ext cx="4627423"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41" name="Shape 41"/>
          <p:cNvSpPr txBox="1">
            <a:spLocks noGrp="1"/>
          </p:cNvSpPr>
          <p:nvPr>
            <p:ph type="body" idx="1"/>
          </p:nvPr>
        </p:nvSpPr>
        <p:spPr>
          <a:xfrm>
            <a:off x="5215480" y="661252"/>
            <a:ext cx="3239008" cy="3807717"/>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42" name="Shape 42" descr="LogoKCJ_3lignes_BlancRGB.png"/>
          <p:cNvPicPr preferRelativeResize="0"/>
          <p:nvPr/>
        </p:nvPicPr>
        <p:blipFill rotWithShape="1">
          <a:blip r:embed="rId3">
            <a:alphaModFix/>
          </a:blip>
          <a:srcRect l="6231" t="15937" r="50559" b="11553"/>
          <a:stretch/>
        </p:blipFill>
        <p:spPr>
          <a:xfrm>
            <a:off x="8066249" y="4365776"/>
            <a:ext cx="1055207" cy="78699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Disposition personnalisée">
    <p:spTree>
      <p:nvGrpSpPr>
        <p:cNvPr id="1" name="Shape 43"/>
        <p:cNvGrpSpPr/>
        <p:nvPr/>
      </p:nvGrpSpPr>
      <p:grpSpPr>
        <a:xfrm>
          <a:off x="0" y="0"/>
          <a:ext cx="0" cy="0"/>
          <a:chOff x="0" y="0"/>
          <a:chExt cx="0" cy="0"/>
        </a:xfrm>
      </p:grpSpPr>
      <p:sp>
        <p:nvSpPr>
          <p:cNvPr id="44" name="Shape 44"/>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45" name="Shape 45"/>
          <p:cNvPicPr preferRelativeResize="0"/>
          <p:nvPr/>
        </p:nvPicPr>
        <p:blipFill rotWithShape="1">
          <a:blip r:embed="rId2">
            <a:alphaModFix/>
          </a:blip>
          <a:srcRect/>
          <a:stretch/>
        </p:blipFill>
        <p:spPr>
          <a:xfrm>
            <a:off x="2185660" y="1028932"/>
            <a:ext cx="4769201" cy="3085635"/>
          </a:xfrm>
          <a:prstGeom prst="rect">
            <a:avLst/>
          </a:prstGeom>
          <a:noFill/>
          <a:ln>
            <a:noFill/>
          </a:ln>
        </p:spPr>
      </p:pic>
      <p:sp>
        <p:nvSpPr>
          <p:cNvPr id="46" name="Shape 46"/>
          <p:cNvSpPr txBox="1">
            <a:spLocks noGrp="1"/>
          </p:cNvSpPr>
          <p:nvPr>
            <p:ph type="title"/>
          </p:nvPr>
        </p:nvSpPr>
        <p:spPr>
          <a:xfrm>
            <a:off x="1395915" y="1598320"/>
            <a:ext cx="6411149" cy="1948819"/>
          </a:xfrm>
          <a:prstGeom prst="rect">
            <a:avLst/>
          </a:prstGeom>
          <a:noFill/>
          <a:ln>
            <a:noFill/>
          </a:ln>
        </p:spPr>
        <p:txBody>
          <a:bodyPr lIns="91425" tIns="91425" rIns="91425" bIns="91425" anchor="t" anchorCtr="0"/>
          <a:lstStyle>
            <a:lvl1pPr marL="0" marR="0" lvl="0" indent="0" algn="ctr" rtl="0">
              <a:lnSpc>
                <a:spcPct val="200000"/>
              </a:lnSpc>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5_Disposition personnalisée">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894795" y="266713"/>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lt1"/>
              </a:buClr>
              <a:buFont typeface="Arial"/>
              <a:buNone/>
              <a:defRPr sz="36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49" name="Shape 49" descr="KCJ_PPTBandeSymboleGrisPale.png"/>
          <p:cNvPicPr preferRelativeResize="0"/>
          <p:nvPr/>
        </p:nvPicPr>
        <p:blipFill rotWithShape="1">
          <a:blip r:embed="rId2">
            <a:alphaModFix/>
          </a:blip>
          <a:srcRect/>
          <a:stretch/>
        </p:blipFill>
        <p:spPr>
          <a:xfrm>
            <a:off x="7073128" y="0"/>
            <a:ext cx="890587" cy="514349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Slide">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143" y="205220"/>
            <a:ext cx="8229093" cy="858662"/>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2" name="Shape 52"/>
          <p:cNvSpPr txBox="1">
            <a:spLocks noGrp="1"/>
          </p:cNvSpPr>
          <p:nvPr>
            <p:ph type="subTitle" idx="1"/>
          </p:nvPr>
        </p:nvSpPr>
        <p:spPr>
          <a:xfrm>
            <a:off x="457143" y="1203420"/>
            <a:ext cx="8229093" cy="2982824"/>
          </a:xfrm>
          <a:prstGeom prst="rect">
            <a:avLst/>
          </a:prstGeom>
          <a:noFill/>
          <a:ln>
            <a:noFill/>
          </a:ln>
        </p:spPr>
        <p:txBody>
          <a:bodyPr lIns="91425" tIns="91425" rIns="91425" bIns="91425" anchor="ctr"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7.xml"/><Relationship Id="rId20" Type="http://schemas.openxmlformats.org/officeDocument/2006/relationships/slideLayout" Target="../slideLayouts/slideLayout48.xml"/><Relationship Id="rId21" Type="http://schemas.openxmlformats.org/officeDocument/2006/relationships/slideLayout" Target="../slideLayouts/slideLayout49.xml"/><Relationship Id="rId22" Type="http://schemas.openxmlformats.org/officeDocument/2006/relationships/slideLayout" Target="../slideLayouts/slideLayout50.xml"/><Relationship Id="rId23" Type="http://schemas.openxmlformats.org/officeDocument/2006/relationships/slideLayout" Target="../slideLayouts/slideLayout51.xml"/><Relationship Id="rId24" Type="http://schemas.openxmlformats.org/officeDocument/2006/relationships/slideLayout" Target="../slideLayouts/slideLayout52.xml"/><Relationship Id="rId25" Type="http://schemas.openxmlformats.org/officeDocument/2006/relationships/slideLayout" Target="../slideLayouts/slideLayout53.xml"/><Relationship Id="rId26" Type="http://schemas.openxmlformats.org/officeDocument/2006/relationships/slideLayout" Target="../slideLayouts/slideLayout54.xml"/><Relationship Id="rId27" Type="http://schemas.openxmlformats.org/officeDocument/2006/relationships/slideLayout" Target="../slideLayouts/slideLayout55.xml"/><Relationship Id="rId28" Type="http://schemas.openxmlformats.org/officeDocument/2006/relationships/slideLayout" Target="../slideLayouts/slideLayout56.xml"/><Relationship Id="rId29" Type="http://schemas.openxmlformats.org/officeDocument/2006/relationships/theme" Target="../theme/theme2.xml"/><Relationship Id="rId10" Type="http://schemas.openxmlformats.org/officeDocument/2006/relationships/slideLayout" Target="../slideLayouts/slideLayout38.xml"/><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slideLayout" Target="../slideLayouts/slideLayout43.xml"/><Relationship Id="rId16" Type="http://schemas.openxmlformats.org/officeDocument/2006/relationships/slideLayout" Target="../slideLayouts/slideLayout44.xml"/><Relationship Id="rId17" Type="http://schemas.openxmlformats.org/officeDocument/2006/relationships/slideLayout" Target="../slideLayouts/slideLayout45.xml"/><Relationship Id="rId18" Type="http://schemas.openxmlformats.org/officeDocument/2006/relationships/slideLayout" Target="../slideLayouts/slideLayout46.xml"/><Relationship Id="rId19" Type="http://schemas.openxmlformats.org/officeDocument/2006/relationships/slideLayout" Target="../slideLayouts/slideLayout47.xml"/><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05979"/>
            <a:ext cx="8229600" cy="857250"/>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200150"/>
            <a:ext cx="8229600" cy="3394472"/>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DC7F9"/>
              </a:buClr>
              <a:buFont typeface="Arial"/>
              <a:buNone/>
              <a:defRPr sz="1200" b="0" i="0" u="none" strike="noStrike" cap="none">
                <a:solidFill>
                  <a:srgbClr val="8DC7F9"/>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3" name="Shape 13"/>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DC7F9"/>
              </a:buClr>
              <a:buFont typeface="Arial"/>
              <a:buNone/>
              <a:defRPr sz="1200" b="0" i="0" u="none" strike="noStrike" cap="none">
                <a:solidFill>
                  <a:srgbClr val="8DC7F9"/>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DC7F9"/>
              </a:buClr>
              <a:buSzPct val="25000"/>
              <a:buFont typeface="Arial"/>
              <a:buNone/>
            </a:pPr>
            <a:fld id="{00000000-1234-1234-1234-123412341234}" type="slidenum">
              <a:rPr lang="en" sz="1200" b="0" i="0" u="none" strike="noStrike" cap="none">
                <a:solidFill>
                  <a:srgbClr val="8DC7F9"/>
                </a:solidFill>
                <a:latin typeface="Arial"/>
                <a:ea typeface="Arial"/>
                <a:cs typeface="Arial"/>
                <a:sym typeface="Arial"/>
              </a:rPr>
              <a:t>‹#›</a:t>
            </a:fld>
            <a:endParaRPr lang="en" sz="1200" b="0" i="0" u="none" strike="noStrike" cap="none">
              <a:solidFill>
                <a:srgbClr val="8DC7F9"/>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457200" y="205979"/>
            <a:ext cx="8229600" cy="857400"/>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52" name="Shape 15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3" name="Shape 153"/>
          <p:cNvSpPr txBox="1">
            <a:spLocks noGrp="1"/>
          </p:cNvSpPr>
          <p:nvPr>
            <p:ph type="dt" idx="10"/>
          </p:nvPr>
        </p:nvSpPr>
        <p:spPr>
          <a:xfrm>
            <a:off x="457200" y="4767262"/>
            <a:ext cx="2133600" cy="2739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DC7F9"/>
              </a:buClr>
              <a:buFont typeface="Arial"/>
              <a:buNone/>
              <a:defRPr sz="1200" b="0" i="0" u="none" strike="noStrike" cap="none">
                <a:solidFill>
                  <a:srgbClr val="8DC7F9"/>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54" name="Shape 154"/>
          <p:cNvSpPr txBox="1">
            <a:spLocks noGrp="1"/>
          </p:cNvSpPr>
          <p:nvPr>
            <p:ph type="ftr" idx="11"/>
          </p:nvPr>
        </p:nvSpPr>
        <p:spPr>
          <a:xfrm>
            <a:off x="3124200" y="4767262"/>
            <a:ext cx="2895600" cy="2739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DC7F9"/>
              </a:buClr>
              <a:buFont typeface="Arial"/>
              <a:buNone/>
              <a:defRPr sz="1200" b="0" i="0" u="none" strike="noStrike" cap="none">
                <a:solidFill>
                  <a:srgbClr val="8DC7F9"/>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Shape 155"/>
          <p:cNvSpPr txBox="1">
            <a:spLocks noGrp="1"/>
          </p:cNvSpPr>
          <p:nvPr>
            <p:ph type="sldNum" idx="12"/>
          </p:nvPr>
        </p:nvSpPr>
        <p:spPr>
          <a:xfrm>
            <a:off x="6553200" y="4767262"/>
            <a:ext cx="2133600" cy="2739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DC7F9"/>
              </a:buClr>
              <a:buSzPct val="25000"/>
              <a:buFont typeface="Arial"/>
              <a:buNone/>
            </a:pPr>
            <a:fld id="{00000000-1234-1234-1234-123412341234}" type="slidenum">
              <a:rPr lang="en" sz="1200" b="0" i="0" u="none" strike="noStrike" cap="none">
                <a:solidFill>
                  <a:srgbClr val="8DC7F9"/>
                </a:solidFill>
                <a:latin typeface="Arial"/>
                <a:ea typeface="Arial"/>
                <a:cs typeface="Arial"/>
                <a:sym typeface="Arial"/>
              </a:rPr>
              <a:t>‹#›</a:t>
            </a:fld>
            <a:endParaRPr lang="en" sz="1200" b="0" i="0" u="none" strike="noStrike" cap="none">
              <a:solidFill>
                <a:srgbClr val="8DC7F9"/>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24.jpg"/></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4" Type="http://schemas.openxmlformats.org/officeDocument/2006/relationships/image" Target="../media/image26.jpg"/><Relationship Id="rId5" Type="http://schemas.openxmlformats.org/officeDocument/2006/relationships/image" Target="../media/image27.jpg"/><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2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3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6.xml"/><Relationship Id="rId3" Type="http://schemas.openxmlformats.org/officeDocument/2006/relationships/image" Target="../media/image3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19.jpg"/><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2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Shape 296" descr="Slide_1.png"/>
          <p:cNvPicPr preferRelativeResize="0"/>
          <p:nvPr/>
        </p:nvPicPr>
        <p:blipFill rotWithShape="1">
          <a:blip r:embed="rId3">
            <a:alphaModFix/>
          </a:blip>
          <a:srcRect l="1465" r="1465"/>
          <a:stretch/>
        </p:blipFill>
        <p:spPr>
          <a:xfrm>
            <a:off x="1371096" y="0"/>
            <a:ext cx="7773000" cy="2674500"/>
          </a:xfrm>
          <a:prstGeom prst="rect">
            <a:avLst/>
          </a:prstGeom>
          <a:noFill/>
          <a:ln>
            <a:noFill/>
          </a:ln>
        </p:spPr>
      </p:pic>
      <p:sp>
        <p:nvSpPr>
          <p:cNvPr id="297" name="Shape 297"/>
          <p:cNvSpPr/>
          <p:nvPr/>
        </p:nvSpPr>
        <p:spPr>
          <a:xfrm flipH="1">
            <a:off x="621349" y="1683625"/>
            <a:ext cx="5397900" cy="739200"/>
          </a:xfrm>
          <a:prstGeom prst="rect">
            <a:avLst/>
          </a:prstGeom>
          <a:solidFill>
            <a:schemeClr val="dk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 sz="3600" b="0" i="0" u="none" strike="noStrike" cap="none">
                <a:solidFill>
                  <a:schemeClr val="lt1"/>
                </a:solidFill>
                <a:latin typeface="Roboto Mono"/>
                <a:ea typeface="Roboto Mono"/>
                <a:cs typeface="Roboto Mono"/>
                <a:sym typeface="Roboto Mono"/>
              </a:rPr>
              <a:t>An Introduction to</a:t>
            </a:r>
          </a:p>
        </p:txBody>
      </p:sp>
      <p:sp>
        <p:nvSpPr>
          <p:cNvPr id="298" name="Shape 298"/>
          <p:cNvSpPr/>
          <p:nvPr/>
        </p:nvSpPr>
        <p:spPr>
          <a:xfrm flipH="1">
            <a:off x="2035174" y="2674575"/>
            <a:ext cx="6452399" cy="739200"/>
          </a:xfrm>
          <a:prstGeom prst="rect">
            <a:avLst/>
          </a:prstGeom>
          <a:solidFill>
            <a:schemeClr val="dk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 sz="3600" b="0" i="0" u="none" strike="noStrike" cap="none">
                <a:solidFill>
                  <a:schemeClr val="lt1"/>
                </a:solidFill>
                <a:latin typeface="Roboto Mono"/>
                <a:ea typeface="Roboto Mono"/>
                <a:cs typeface="Roboto Mono"/>
                <a:sym typeface="Roboto Mono"/>
              </a:rPr>
              <a:t>The Internet and </a:t>
            </a:r>
            <a:r>
              <a:rPr lang="en" sz="3600">
                <a:solidFill>
                  <a:schemeClr val="lt1"/>
                </a:solidFill>
                <a:latin typeface="Roboto Mono"/>
                <a:ea typeface="Roboto Mono"/>
                <a:cs typeface="Roboto Mono"/>
                <a:sym typeface="Roboto Mono"/>
              </a:rPr>
              <a:t>HTML</a:t>
            </a:r>
            <a:r>
              <a:rPr lang="en" sz="3600" b="0" i="0" u="none" strike="noStrike" cap="none">
                <a:solidFill>
                  <a:schemeClr val="lt1"/>
                </a:solidFill>
                <a:latin typeface="Roboto Mono"/>
                <a:ea typeface="Roboto Mono"/>
                <a:cs typeface="Roboto Mono"/>
                <a:sym typeface="Roboto Mono"/>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369"/>
        <p:cNvGrpSpPr/>
        <p:nvPr/>
      </p:nvGrpSpPr>
      <p:grpSpPr>
        <a:xfrm>
          <a:off x="0" y="0"/>
          <a:ext cx="0" cy="0"/>
          <a:chOff x="0" y="0"/>
          <a:chExt cx="0" cy="0"/>
        </a:xfrm>
      </p:grpSpPr>
      <p:pic>
        <p:nvPicPr>
          <p:cNvPr id="370" name="Shape 370" descr="submarine_cable_map cropped.png"/>
          <p:cNvPicPr preferRelativeResize="0"/>
          <p:nvPr/>
        </p:nvPicPr>
        <p:blipFill rotWithShape="1">
          <a:blip r:embed="rId3">
            <a:alphaModFix/>
          </a:blip>
          <a:srcRect t="6777" b="6769"/>
          <a:stretch/>
        </p:blipFill>
        <p:spPr>
          <a:xfrm>
            <a:off x="-150" y="0"/>
            <a:ext cx="9144000" cy="5143499"/>
          </a:xfrm>
          <a:prstGeom prst="rect">
            <a:avLst/>
          </a:prstGeom>
          <a:noFill/>
          <a:ln>
            <a:noFill/>
          </a:ln>
        </p:spPr>
      </p:pic>
      <p:sp>
        <p:nvSpPr>
          <p:cNvPr id="371" name="Shape 371"/>
          <p:cNvSpPr/>
          <p:nvPr/>
        </p:nvSpPr>
        <p:spPr>
          <a:xfrm>
            <a:off x="2415625" y="333025"/>
            <a:ext cx="4693800" cy="567300"/>
          </a:xfrm>
          <a:prstGeom prst="rect">
            <a:avLst/>
          </a:prstGeom>
          <a:solidFill>
            <a:srgbClr val="FFFFFF"/>
          </a:solid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2" name="Shape 372"/>
          <p:cNvSpPr txBox="1"/>
          <p:nvPr/>
        </p:nvSpPr>
        <p:spPr>
          <a:xfrm>
            <a:off x="2583950" y="428900"/>
            <a:ext cx="4360500" cy="3387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33AFF7"/>
              </a:buClr>
              <a:buSzPct val="25000"/>
              <a:buFont typeface="Arial"/>
              <a:buNone/>
            </a:pPr>
            <a:r>
              <a:rPr lang="en" sz="1800" b="1" i="0" u="none" strike="noStrike" cap="none">
                <a:solidFill>
                  <a:srgbClr val="33AFF7"/>
                </a:solidFill>
                <a:latin typeface="Roboto Mono"/>
                <a:ea typeface="Roboto Mono"/>
                <a:cs typeface="Roboto Mono"/>
                <a:sym typeface="Roboto Mono"/>
              </a:rPr>
              <a:t>THE INTERNET THAT CONNECTS US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Shape 378"/>
          <p:cNvSpPr txBox="1">
            <a:spLocks noGrp="1"/>
          </p:cNvSpPr>
          <p:nvPr>
            <p:ph type="title"/>
          </p:nvPr>
        </p:nvSpPr>
        <p:spPr>
          <a:xfrm>
            <a:off x="3440100" y="1737725"/>
            <a:ext cx="2111400" cy="566700"/>
          </a:xfrm>
          <a:prstGeom prst="rect">
            <a:avLst/>
          </a:prstGeom>
          <a:solidFill>
            <a:schemeClr val="lt1"/>
          </a:solidFill>
        </p:spPr>
        <p:txBody>
          <a:bodyPr lIns="91425" tIns="91425" rIns="91425" bIns="91425" anchor="t" anchorCtr="0">
            <a:noAutofit/>
          </a:bodyPr>
          <a:lstStyle/>
          <a:p>
            <a:pPr lvl="0">
              <a:spcBef>
                <a:spcPts val="0"/>
              </a:spcBef>
              <a:buNone/>
            </a:pPr>
            <a:r>
              <a:rPr lang="en" sz="2400">
                <a:latin typeface="Roboto Mono"/>
                <a:ea typeface="Roboto Mono"/>
                <a:cs typeface="Roboto Mono"/>
                <a:sym typeface="Roboto Mono"/>
              </a:rPr>
              <a:t>Stage 3</a:t>
            </a:r>
          </a:p>
        </p:txBody>
      </p:sp>
      <p:sp>
        <p:nvSpPr>
          <p:cNvPr id="379" name="Shape 379"/>
          <p:cNvSpPr txBox="1"/>
          <p:nvPr/>
        </p:nvSpPr>
        <p:spPr>
          <a:xfrm>
            <a:off x="2346750" y="2585125"/>
            <a:ext cx="4450500" cy="642600"/>
          </a:xfrm>
          <a:prstGeom prst="rect">
            <a:avLst/>
          </a:prstGeom>
          <a:solidFill>
            <a:schemeClr val="lt1"/>
          </a:solidFill>
          <a:ln>
            <a:noFill/>
          </a:ln>
        </p:spPr>
        <p:txBody>
          <a:bodyPr lIns="91425" tIns="91425" rIns="91425" bIns="91425" anchor="t" anchorCtr="0">
            <a:noAutofit/>
          </a:bodyPr>
          <a:lstStyle/>
          <a:p>
            <a:pPr lvl="0" algn="ctr">
              <a:spcBef>
                <a:spcPts val="0"/>
              </a:spcBef>
              <a:buNone/>
            </a:pPr>
            <a:r>
              <a:rPr lang="en" sz="3000">
                <a:solidFill>
                  <a:schemeClr val="dk1"/>
                </a:solidFill>
                <a:latin typeface="Roboto Mono"/>
                <a:ea typeface="Roboto Mono"/>
                <a:cs typeface="Roboto Mono"/>
                <a:sym typeface="Roboto Mono"/>
              </a:rPr>
              <a:t>Weaving the Web</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Shape 385"/>
          <p:cNvSpPr txBox="1">
            <a:spLocks noGrp="1"/>
          </p:cNvSpPr>
          <p:nvPr>
            <p:ph type="body" idx="1"/>
          </p:nvPr>
        </p:nvSpPr>
        <p:spPr>
          <a:xfrm>
            <a:off x="2281900" y="3878150"/>
            <a:ext cx="5846700" cy="1115700"/>
          </a:xfrm>
          <a:prstGeom prst="rect">
            <a:avLst/>
          </a:prstGeom>
          <a:solidFill>
            <a:schemeClr val="lt1"/>
          </a:solidFill>
        </p:spPr>
        <p:txBody>
          <a:bodyPr lIns="91425" tIns="91425" rIns="91425" bIns="91425" anchor="t" anchorCtr="0">
            <a:noAutofit/>
          </a:bodyPr>
          <a:lstStyle/>
          <a:p>
            <a:pPr marL="152400" lvl="0" indent="0">
              <a:spcBef>
                <a:spcPts val="0"/>
              </a:spcBef>
              <a:buNone/>
            </a:pPr>
            <a:r>
              <a:rPr lang="en" sz="1400">
                <a:solidFill>
                  <a:schemeClr val="dk2"/>
                </a:solidFill>
                <a:latin typeface="Roboto Mono"/>
                <a:ea typeface="Roboto Mono"/>
                <a:cs typeface="Roboto Mono"/>
                <a:sym typeface="Roboto Mono"/>
              </a:rPr>
              <a:t>Competing software, operating systems and </a:t>
            </a:r>
            <a:r>
              <a:rPr lang="en" sz="1400" b="1">
                <a:solidFill>
                  <a:schemeClr val="dk2"/>
                </a:solidFill>
                <a:latin typeface="Roboto Mono"/>
                <a:ea typeface="Roboto Mono"/>
                <a:cs typeface="Roboto Mono"/>
                <a:sym typeface="Roboto Mono"/>
              </a:rPr>
              <a:t>protocols</a:t>
            </a:r>
          </a:p>
          <a:p>
            <a:pPr lvl="0">
              <a:spcBef>
                <a:spcPts val="0"/>
              </a:spcBef>
              <a:buNone/>
            </a:pPr>
            <a:endParaRPr sz="1400">
              <a:solidFill>
                <a:schemeClr val="dk2"/>
              </a:solidFill>
              <a:latin typeface="Roboto Mono"/>
              <a:ea typeface="Roboto Mono"/>
              <a:cs typeface="Roboto Mono"/>
              <a:sym typeface="Roboto Mono"/>
            </a:endParaRPr>
          </a:p>
        </p:txBody>
      </p:sp>
      <p:sp>
        <p:nvSpPr>
          <p:cNvPr id="386" name="Shape 386"/>
          <p:cNvSpPr txBox="1"/>
          <p:nvPr/>
        </p:nvSpPr>
        <p:spPr>
          <a:xfrm>
            <a:off x="2153450" y="339625"/>
            <a:ext cx="7116300" cy="888600"/>
          </a:xfrm>
          <a:prstGeom prst="rect">
            <a:avLst/>
          </a:prstGeom>
          <a:noFill/>
          <a:ln>
            <a:noFill/>
          </a:ln>
        </p:spPr>
        <p:txBody>
          <a:bodyPr lIns="91425" tIns="91425" rIns="91425" bIns="91425" anchor="t" anchorCtr="0">
            <a:noAutofit/>
          </a:bodyPr>
          <a:lstStyle/>
          <a:p>
            <a:pPr marL="342900" lvl="0" indent="-260350" rtl="0">
              <a:spcBef>
                <a:spcPts val="480"/>
              </a:spcBef>
              <a:buClr>
                <a:schemeClr val="accent3"/>
              </a:buClr>
              <a:buSzPct val="61111"/>
              <a:buFont typeface="Arial"/>
              <a:buNone/>
            </a:pPr>
            <a:r>
              <a:rPr lang="en" sz="1800">
                <a:solidFill>
                  <a:schemeClr val="dk1"/>
                </a:solidFill>
                <a:latin typeface="Roboto Mono"/>
                <a:ea typeface="Roboto Mono"/>
                <a:cs typeface="Roboto Mono"/>
                <a:sym typeface="Roboto Mono"/>
              </a:rPr>
              <a:t>By the 80s There Were so MANY New Computers </a:t>
            </a:r>
          </a:p>
        </p:txBody>
      </p:sp>
      <p:pic>
        <p:nvPicPr>
          <p:cNvPr id="387" name="Shape 387" descr="oldcomputers.jpg"/>
          <p:cNvPicPr preferRelativeResize="0"/>
          <p:nvPr/>
        </p:nvPicPr>
        <p:blipFill>
          <a:blip r:embed="rId3">
            <a:alphaModFix/>
          </a:blip>
          <a:stretch>
            <a:fillRect/>
          </a:stretch>
        </p:blipFill>
        <p:spPr>
          <a:xfrm>
            <a:off x="3010875" y="1137675"/>
            <a:ext cx="4473200" cy="2588074"/>
          </a:xfrm>
          <a:prstGeom prst="rect">
            <a:avLst/>
          </a:prstGeom>
          <a:noFill/>
          <a:ln>
            <a:noFill/>
          </a:ln>
        </p:spPr>
      </p:pic>
      <p:sp>
        <p:nvSpPr>
          <p:cNvPr id="388" name="Shape 388"/>
          <p:cNvSpPr txBox="1"/>
          <p:nvPr/>
        </p:nvSpPr>
        <p:spPr>
          <a:xfrm>
            <a:off x="2477475" y="4436600"/>
            <a:ext cx="5651100" cy="633600"/>
          </a:xfrm>
          <a:prstGeom prst="rect">
            <a:avLst/>
          </a:prstGeom>
          <a:noFill/>
          <a:ln>
            <a:noFill/>
          </a:ln>
        </p:spPr>
        <p:txBody>
          <a:bodyPr lIns="91425" tIns="91425" rIns="91425" bIns="91425" anchor="t" anchorCtr="0">
            <a:noAutofit/>
          </a:bodyPr>
          <a:lstStyle/>
          <a:p>
            <a:pPr lvl="0">
              <a:spcBef>
                <a:spcPts val="0"/>
              </a:spcBef>
              <a:buNone/>
            </a:pPr>
            <a:r>
              <a:rPr lang="en">
                <a:solidFill>
                  <a:schemeClr val="dk1"/>
                </a:solidFill>
                <a:latin typeface="Roboto Mono"/>
                <a:ea typeface="Roboto Mono"/>
                <a:cs typeface="Roboto Mono"/>
                <a:sym typeface="Roboto Mono"/>
              </a:rPr>
              <a:t>Collaborating on data becomes </a:t>
            </a:r>
            <a:r>
              <a:rPr lang="en" b="1">
                <a:solidFill>
                  <a:schemeClr val="dk1"/>
                </a:solidFill>
                <a:latin typeface="Roboto Mono"/>
                <a:ea typeface="Roboto Mono"/>
                <a:cs typeface="Roboto Mono"/>
                <a:sym typeface="Roboto Mono"/>
              </a:rPr>
              <a:t>very challenging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Shape 394"/>
          <p:cNvSpPr txBox="1">
            <a:spLocks noGrp="1"/>
          </p:cNvSpPr>
          <p:nvPr>
            <p:ph type="title"/>
          </p:nvPr>
        </p:nvSpPr>
        <p:spPr>
          <a:xfrm>
            <a:off x="2315200" y="222650"/>
            <a:ext cx="7262100" cy="857400"/>
          </a:xfrm>
          <a:prstGeom prst="rect">
            <a:avLst/>
          </a:prstGeom>
        </p:spPr>
        <p:txBody>
          <a:bodyPr lIns="91425" tIns="91425" rIns="91425" bIns="91425" anchor="ctr" anchorCtr="0">
            <a:noAutofit/>
          </a:bodyPr>
          <a:lstStyle/>
          <a:p>
            <a:pPr lvl="0">
              <a:spcBef>
                <a:spcPts val="0"/>
              </a:spcBef>
              <a:buNone/>
            </a:pPr>
            <a:r>
              <a:rPr lang="en" sz="2400">
                <a:latin typeface="Roboto Mono"/>
                <a:ea typeface="Roboto Mono"/>
                <a:cs typeface="Roboto Mono"/>
                <a:sym typeface="Roboto Mono"/>
              </a:rPr>
              <a:t>A Growing City Needs </a:t>
            </a:r>
            <a:r>
              <a:rPr lang="en" sz="2400" b="1">
                <a:solidFill>
                  <a:schemeClr val="dk2"/>
                </a:solidFill>
                <a:latin typeface="Roboto Mono"/>
                <a:ea typeface="Roboto Mono"/>
                <a:cs typeface="Roboto Mono"/>
                <a:sym typeface="Roboto Mono"/>
              </a:rPr>
              <a:t>Protocols</a:t>
            </a:r>
          </a:p>
        </p:txBody>
      </p:sp>
      <p:sp>
        <p:nvSpPr>
          <p:cNvPr id="395" name="Shape 395"/>
          <p:cNvSpPr txBox="1">
            <a:spLocks noGrp="1"/>
          </p:cNvSpPr>
          <p:nvPr>
            <p:ph type="body" idx="1"/>
          </p:nvPr>
        </p:nvSpPr>
        <p:spPr>
          <a:xfrm>
            <a:off x="2833150" y="1456743"/>
            <a:ext cx="5562600" cy="668399"/>
          </a:xfrm>
          <a:prstGeom prst="rect">
            <a:avLst/>
          </a:prstGeom>
        </p:spPr>
        <p:txBody>
          <a:bodyPr lIns="91425" tIns="91425" rIns="91425" bIns="91425" anchor="t" anchorCtr="0">
            <a:noAutofit/>
          </a:bodyPr>
          <a:lstStyle/>
          <a:p>
            <a:pPr lvl="0">
              <a:spcBef>
                <a:spcPts val="0"/>
              </a:spcBef>
              <a:buNone/>
            </a:pPr>
            <a:r>
              <a:rPr lang="en" sz="1800">
                <a:latin typeface="Roboto Mono"/>
                <a:ea typeface="Roboto Mono"/>
                <a:cs typeface="Roboto Mono"/>
                <a:sym typeface="Roboto Mono"/>
              </a:rPr>
              <a:t>Community protocols</a:t>
            </a:r>
          </a:p>
          <a:p>
            <a:pPr lvl="0">
              <a:spcBef>
                <a:spcPts val="0"/>
              </a:spcBef>
              <a:buNone/>
            </a:pPr>
            <a:endParaRPr sz="1800">
              <a:latin typeface="Roboto Mono"/>
              <a:ea typeface="Roboto Mono"/>
              <a:cs typeface="Roboto Mono"/>
              <a:sym typeface="Roboto Mono"/>
            </a:endParaRPr>
          </a:p>
          <a:p>
            <a:pPr lvl="0">
              <a:spcBef>
                <a:spcPts val="0"/>
              </a:spcBef>
              <a:buNone/>
            </a:pPr>
            <a:endParaRPr sz="1800">
              <a:latin typeface="Roboto Mono"/>
              <a:ea typeface="Roboto Mono"/>
              <a:cs typeface="Roboto Mono"/>
              <a:sym typeface="Roboto Mono"/>
            </a:endParaRPr>
          </a:p>
        </p:txBody>
      </p:sp>
      <p:sp>
        <p:nvSpPr>
          <p:cNvPr id="396" name="Shape 396"/>
          <p:cNvSpPr txBox="1"/>
          <p:nvPr/>
        </p:nvSpPr>
        <p:spPr>
          <a:xfrm>
            <a:off x="113125" y="427400"/>
            <a:ext cx="2433300" cy="619500"/>
          </a:xfrm>
          <a:prstGeom prst="rect">
            <a:avLst/>
          </a:prstGeom>
          <a:noFill/>
          <a:ln>
            <a:noFill/>
          </a:ln>
        </p:spPr>
        <p:txBody>
          <a:bodyPr lIns="91425" tIns="91425" rIns="91425" bIns="91425" anchor="t" anchorCtr="0">
            <a:noAutofit/>
          </a:bodyPr>
          <a:lstStyle/>
          <a:p>
            <a:pPr lvl="0">
              <a:spcBef>
                <a:spcPts val="0"/>
              </a:spcBef>
              <a:buNone/>
            </a:pPr>
            <a:r>
              <a:rPr lang="en" sz="1800">
                <a:solidFill>
                  <a:schemeClr val="lt1"/>
                </a:solidFill>
                <a:latin typeface="Roboto Mono"/>
                <a:ea typeface="Roboto Mono"/>
                <a:cs typeface="Roboto Mono"/>
                <a:sym typeface="Roboto Mono"/>
              </a:rPr>
              <a:t>Location</a:t>
            </a:r>
          </a:p>
          <a:p>
            <a:pPr lvl="0">
              <a:spcBef>
                <a:spcPts val="0"/>
              </a:spcBef>
              <a:buNone/>
            </a:pPr>
            <a:r>
              <a:rPr lang="en" sz="1800">
                <a:solidFill>
                  <a:schemeClr val="lt1"/>
                </a:solidFill>
                <a:latin typeface="Roboto Mono"/>
                <a:ea typeface="Roboto Mono"/>
                <a:cs typeface="Roboto Mono"/>
                <a:sym typeface="Roboto Mono"/>
              </a:rPr>
              <a:t>protocols</a:t>
            </a:r>
          </a:p>
        </p:txBody>
      </p:sp>
      <p:pic>
        <p:nvPicPr>
          <p:cNvPr id="397" name="Shape 397" descr="addresses-amber-600x447.jpg"/>
          <p:cNvPicPr preferRelativeResize="0"/>
          <p:nvPr/>
        </p:nvPicPr>
        <p:blipFill>
          <a:blip r:embed="rId3">
            <a:alphaModFix/>
          </a:blip>
          <a:stretch>
            <a:fillRect/>
          </a:stretch>
        </p:blipFill>
        <p:spPr>
          <a:xfrm>
            <a:off x="163449" y="1211350"/>
            <a:ext cx="2433300" cy="1355000"/>
          </a:xfrm>
          <a:prstGeom prst="rect">
            <a:avLst/>
          </a:prstGeom>
          <a:noFill/>
          <a:ln>
            <a:noFill/>
          </a:ln>
        </p:spPr>
      </p:pic>
      <p:pic>
        <p:nvPicPr>
          <p:cNvPr id="398" name="Shape 398" descr="one-way-438122_640.jpg"/>
          <p:cNvPicPr preferRelativeResize="0"/>
          <p:nvPr/>
        </p:nvPicPr>
        <p:blipFill>
          <a:blip r:embed="rId4">
            <a:alphaModFix/>
          </a:blip>
          <a:stretch>
            <a:fillRect/>
          </a:stretch>
        </p:blipFill>
        <p:spPr>
          <a:xfrm>
            <a:off x="94587" y="3210750"/>
            <a:ext cx="2470374" cy="1751349"/>
          </a:xfrm>
          <a:prstGeom prst="rect">
            <a:avLst/>
          </a:prstGeom>
          <a:noFill/>
          <a:ln>
            <a:noFill/>
          </a:ln>
        </p:spPr>
      </p:pic>
      <p:pic>
        <p:nvPicPr>
          <p:cNvPr id="399" name="Shape 399" descr="stuttgart-1598427_640.jpg"/>
          <p:cNvPicPr preferRelativeResize="0"/>
          <p:nvPr/>
        </p:nvPicPr>
        <p:blipFill>
          <a:blip r:embed="rId5">
            <a:alphaModFix/>
          </a:blip>
          <a:stretch>
            <a:fillRect/>
          </a:stretch>
        </p:blipFill>
        <p:spPr>
          <a:xfrm>
            <a:off x="3083824" y="2054893"/>
            <a:ext cx="3704104" cy="2448181"/>
          </a:xfrm>
          <a:prstGeom prst="rect">
            <a:avLst/>
          </a:prstGeom>
          <a:noFill/>
          <a:ln>
            <a:noFill/>
          </a:ln>
        </p:spPr>
      </p:pic>
      <p:sp>
        <p:nvSpPr>
          <p:cNvPr id="400" name="Shape 400"/>
          <p:cNvSpPr txBox="1"/>
          <p:nvPr/>
        </p:nvSpPr>
        <p:spPr>
          <a:xfrm>
            <a:off x="3736800" y="4556225"/>
            <a:ext cx="4495800" cy="524400"/>
          </a:xfrm>
          <a:prstGeom prst="rect">
            <a:avLst/>
          </a:prstGeom>
          <a:noFill/>
          <a:ln>
            <a:noFill/>
          </a:ln>
        </p:spPr>
        <p:txBody>
          <a:bodyPr lIns="91425" tIns="91425" rIns="91425" bIns="91425" anchor="t" anchorCtr="0">
            <a:noAutofit/>
          </a:bodyPr>
          <a:lstStyle/>
          <a:p>
            <a:pPr lvl="0">
              <a:spcBef>
                <a:spcPts val="0"/>
              </a:spcBef>
              <a:buNone/>
            </a:pPr>
            <a:endParaRPr>
              <a:solidFill>
                <a:schemeClr val="dk1"/>
              </a:solidFill>
            </a:endParaRPr>
          </a:p>
        </p:txBody>
      </p:sp>
      <p:sp>
        <p:nvSpPr>
          <p:cNvPr id="401" name="Shape 401"/>
          <p:cNvSpPr txBox="1"/>
          <p:nvPr/>
        </p:nvSpPr>
        <p:spPr>
          <a:xfrm>
            <a:off x="118400" y="2724075"/>
            <a:ext cx="2580600" cy="730800"/>
          </a:xfrm>
          <a:prstGeom prst="rect">
            <a:avLst/>
          </a:prstGeom>
          <a:noFill/>
          <a:ln>
            <a:noFill/>
          </a:ln>
        </p:spPr>
        <p:txBody>
          <a:bodyPr lIns="91425" tIns="91425" rIns="91425" bIns="91425" anchor="t" anchorCtr="0">
            <a:noAutofit/>
          </a:bodyPr>
          <a:lstStyle/>
          <a:p>
            <a:pPr lvl="0">
              <a:spcBef>
                <a:spcPts val="0"/>
              </a:spcBef>
              <a:buNone/>
            </a:pPr>
            <a:r>
              <a:rPr lang="en" sz="1800">
                <a:solidFill>
                  <a:schemeClr val="lt1"/>
                </a:solidFill>
                <a:latin typeface="Roboto Mono"/>
                <a:ea typeface="Roboto Mono"/>
                <a:cs typeface="Roboto Mono"/>
                <a:sym typeface="Roboto Mono"/>
              </a:rPr>
              <a:t>Traffic protocols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Shape 407"/>
          <p:cNvSpPr txBox="1">
            <a:spLocks noGrp="1"/>
          </p:cNvSpPr>
          <p:nvPr>
            <p:ph type="title"/>
          </p:nvPr>
        </p:nvSpPr>
        <p:spPr>
          <a:xfrm>
            <a:off x="996750" y="517850"/>
            <a:ext cx="7150500" cy="758400"/>
          </a:xfrm>
          <a:prstGeom prst="rect">
            <a:avLst/>
          </a:prstGeom>
        </p:spPr>
        <p:txBody>
          <a:bodyPr lIns="91425" tIns="91425" rIns="91425" bIns="91425" anchor="t" anchorCtr="0">
            <a:noAutofit/>
          </a:bodyPr>
          <a:lstStyle/>
          <a:p>
            <a:pPr lvl="0">
              <a:spcBef>
                <a:spcPts val="0"/>
              </a:spcBef>
              <a:buNone/>
            </a:pPr>
            <a:r>
              <a:rPr lang="en" sz="2400" b="1">
                <a:latin typeface="Roboto Mono"/>
                <a:ea typeface="Roboto Mono"/>
                <a:cs typeface="Roboto Mono"/>
                <a:sym typeface="Roboto Mono"/>
              </a:rPr>
              <a:t>Digital Innovator:</a:t>
            </a:r>
            <a:r>
              <a:rPr lang="en" sz="2400">
                <a:latin typeface="Roboto Mono"/>
                <a:ea typeface="Roboto Mono"/>
                <a:cs typeface="Roboto Mono"/>
                <a:sym typeface="Roboto Mono"/>
              </a:rPr>
              <a:t> </a:t>
            </a:r>
            <a:r>
              <a:rPr lang="en" sz="2400">
                <a:solidFill>
                  <a:schemeClr val="dk1"/>
                </a:solidFill>
                <a:latin typeface="Roboto Mono"/>
                <a:ea typeface="Roboto Mono"/>
                <a:cs typeface="Roboto Mono"/>
                <a:sym typeface="Roboto Mono"/>
              </a:rPr>
              <a:t>Sir Tim Berners-Lee</a:t>
            </a:r>
          </a:p>
        </p:txBody>
      </p:sp>
      <p:pic>
        <p:nvPicPr>
          <p:cNvPr id="408" name="Shape 408" descr="Sir_Tim_Berners-Lee.jpg"/>
          <p:cNvPicPr preferRelativeResize="0"/>
          <p:nvPr/>
        </p:nvPicPr>
        <p:blipFill>
          <a:blip r:embed="rId3">
            <a:alphaModFix/>
          </a:blip>
          <a:stretch>
            <a:fillRect/>
          </a:stretch>
        </p:blipFill>
        <p:spPr>
          <a:xfrm>
            <a:off x="916384" y="1481762"/>
            <a:ext cx="4247116" cy="2532075"/>
          </a:xfrm>
          <a:prstGeom prst="rect">
            <a:avLst/>
          </a:prstGeom>
          <a:noFill/>
          <a:ln>
            <a:noFill/>
          </a:ln>
        </p:spPr>
      </p:pic>
      <p:sp>
        <p:nvSpPr>
          <p:cNvPr id="409" name="Shape 409"/>
          <p:cNvSpPr txBox="1"/>
          <p:nvPr/>
        </p:nvSpPr>
        <p:spPr>
          <a:xfrm>
            <a:off x="5163500" y="1476550"/>
            <a:ext cx="3910200" cy="2694900"/>
          </a:xfrm>
          <a:prstGeom prst="rect">
            <a:avLst/>
          </a:prstGeom>
          <a:noFill/>
          <a:ln>
            <a:noFill/>
          </a:ln>
        </p:spPr>
        <p:txBody>
          <a:bodyPr lIns="91425" tIns="91425" rIns="91425" bIns="91425" anchor="t" anchorCtr="0">
            <a:noAutofit/>
          </a:bodyPr>
          <a:lstStyle/>
          <a:p>
            <a:pPr marL="457200" lvl="0" indent="-304800">
              <a:spcBef>
                <a:spcPts val="0"/>
              </a:spcBef>
              <a:buClr>
                <a:schemeClr val="dk1"/>
              </a:buClr>
              <a:buSzPct val="100000"/>
              <a:buFont typeface="Roboto Mono"/>
              <a:buChar char="●"/>
            </a:pPr>
            <a:r>
              <a:rPr lang="en" sz="1200">
                <a:solidFill>
                  <a:schemeClr val="dk1"/>
                </a:solidFill>
                <a:latin typeface="Roboto Mono"/>
                <a:ea typeface="Roboto Mono"/>
                <a:cs typeface="Roboto Mono"/>
                <a:sym typeface="Roboto Mono"/>
              </a:rPr>
              <a:t>Late </a:t>
            </a:r>
            <a:r>
              <a:rPr lang="en" sz="1200">
                <a:solidFill>
                  <a:schemeClr val="dk2"/>
                </a:solidFill>
                <a:latin typeface="Roboto Mono"/>
                <a:ea typeface="Roboto Mono"/>
                <a:cs typeface="Roboto Mono"/>
                <a:sym typeface="Roboto Mono"/>
              </a:rPr>
              <a:t>80s</a:t>
            </a:r>
            <a:r>
              <a:rPr lang="en" sz="1200">
                <a:solidFill>
                  <a:schemeClr val="dk1"/>
                </a:solidFill>
                <a:latin typeface="Roboto Mono"/>
                <a:ea typeface="Roboto Mono"/>
                <a:cs typeface="Roboto Mono"/>
                <a:sym typeface="Roboto Mono"/>
              </a:rPr>
              <a:t> started working at the CERN, a European research centre near Geneva, connecting over a 1000 scientists and engineers from every continent.</a:t>
            </a:r>
          </a:p>
          <a:p>
            <a:pPr lvl="0">
              <a:spcBef>
                <a:spcPts val="0"/>
              </a:spcBef>
              <a:buNone/>
            </a:pPr>
            <a:endParaRPr sz="1200">
              <a:solidFill>
                <a:schemeClr val="dk1"/>
              </a:solidFill>
              <a:latin typeface="Roboto Mono"/>
              <a:ea typeface="Roboto Mono"/>
              <a:cs typeface="Roboto Mono"/>
              <a:sym typeface="Roboto Mono"/>
            </a:endParaRPr>
          </a:p>
          <a:p>
            <a:pPr marL="457200" lvl="0" indent="-304800">
              <a:spcBef>
                <a:spcPts val="0"/>
              </a:spcBef>
              <a:buClr>
                <a:schemeClr val="dk1"/>
              </a:buClr>
              <a:buSzPct val="100000"/>
              <a:buFont typeface="Roboto Mono"/>
              <a:buChar char="●"/>
            </a:pPr>
            <a:r>
              <a:rPr lang="en" sz="1200">
                <a:solidFill>
                  <a:schemeClr val="dk1"/>
                </a:solidFill>
                <a:latin typeface="Roboto Mono"/>
                <a:ea typeface="Roboto Mono"/>
                <a:cs typeface="Roboto Mono"/>
                <a:sym typeface="Roboto Mono"/>
              </a:rPr>
              <a:t>CERN needed a system of protocols so that data could be shared.</a:t>
            </a:r>
          </a:p>
          <a:p>
            <a:pPr lvl="0">
              <a:spcBef>
                <a:spcPts val="0"/>
              </a:spcBef>
              <a:buNone/>
            </a:pPr>
            <a:endParaRPr sz="1200">
              <a:solidFill>
                <a:schemeClr val="dk1"/>
              </a:solidFill>
              <a:latin typeface="Roboto Mono"/>
              <a:ea typeface="Roboto Mono"/>
              <a:cs typeface="Roboto Mono"/>
              <a:sym typeface="Roboto Mono"/>
            </a:endParaRPr>
          </a:p>
          <a:p>
            <a:pPr marL="457200" lvl="0" indent="-304800">
              <a:spcBef>
                <a:spcPts val="0"/>
              </a:spcBef>
              <a:buClr>
                <a:schemeClr val="dk1"/>
              </a:buClr>
              <a:buSzPct val="100000"/>
              <a:buFont typeface="Roboto Mono"/>
              <a:buChar char="●"/>
            </a:pPr>
            <a:r>
              <a:rPr lang="en" sz="1200">
                <a:solidFill>
                  <a:schemeClr val="dk2"/>
                </a:solidFill>
                <a:latin typeface="Roboto Mono"/>
                <a:ea typeface="Roboto Mono"/>
                <a:cs typeface="Roboto Mono"/>
                <a:sym typeface="Roboto Mono"/>
              </a:rPr>
              <a:t>TimBL</a:t>
            </a:r>
            <a:r>
              <a:rPr lang="en" sz="1200">
                <a:solidFill>
                  <a:schemeClr val="dk1"/>
                </a:solidFill>
                <a:latin typeface="Roboto Mono"/>
                <a:ea typeface="Roboto Mono"/>
                <a:cs typeface="Roboto Mono"/>
                <a:sym typeface="Roboto Mono"/>
              </a:rPr>
              <a:t> (actual nickname) came up with  the idea of web pages that would each have an address that would make them easy to link.</a:t>
            </a:r>
          </a:p>
        </p:txBody>
      </p:sp>
      <p:sp>
        <p:nvSpPr>
          <p:cNvPr id="410" name="Shape 410"/>
          <p:cNvSpPr txBox="1"/>
          <p:nvPr/>
        </p:nvSpPr>
        <p:spPr>
          <a:xfrm>
            <a:off x="796700" y="4128350"/>
            <a:ext cx="4089300" cy="477000"/>
          </a:xfrm>
          <a:prstGeom prst="rect">
            <a:avLst/>
          </a:prstGeom>
          <a:noFill/>
          <a:ln>
            <a:noFill/>
          </a:ln>
        </p:spPr>
        <p:txBody>
          <a:bodyPr lIns="91425" tIns="91425" rIns="91425" bIns="91425" anchor="t" anchorCtr="0">
            <a:noAutofit/>
          </a:bodyPr>
          <a:lstStyle/>
          <a:p>
            <a:pPr lvl="0">
              <a:spcBef>
                <a:spcPts val="0"/>
              </a:spcBef>
              <a:buNone/>
            </a:pPr>
            <a:r>
              <a:rPr lang="en" sz="1200">
                <a:solidFill>
                  <a:schemeClr val="dk2"/>
                </a:solidFill>
                <a:latin typeface="Roboto Mono"/>
                <a:ea typeface="Roboto Mono"/>
                <a:cs typeface="Roboto Mono"/>
                <a:sym typeface="Roboto Mono"/>
              </a:rPr>
              <a:t>(The man in the London Olympics’ box)</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Shape 416"/>
          <p:cNvSpPr txBox="1">
            <a:spLocks noGrp="1"/>
          </p:cNvSpPr>
          <p:nvPr>
            <p:ph type="body" idx="1"/>
          </p:nvPr>
        </p:nvSpPr>
        <p:spPr>
          <a:xfrm>
            <a:off x="5001550" y="3417475"/>
            <a:ext cx="3655200" cy="7386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chemeClr val="lt1"/>
              </a:buClr>
              <a:buSzPct val="25000"/>
              <a:buFont typeface="Arial"/>
              <a:buNone/>
            </a:pPr>
            <a:r>
              <a:rPr lang="en" sz="1800">
                <a:latin typeface="Roboto Mono"/>
                <a:ea typeface="Roboto Mono"/>
                <a:cs typeface="Roboto Mono"/>
                <a:sym typeface="Roboto Mono"/>
              </a:rPr>
              <a:t>Tim Berners Lee with Nicola Pellow, who coded the first line browser</a:t>
            </a:r>
          </a:p>
        </p:txBody>
      </p:sp>
      <p:sp>
        <p:nvSpPr>
          <p:cNvPr id="417" name="Shape 417"/>
          <p:cNvSpPr txBox="1"/>
          <p:nvPr/>
        </p:nvSpPr>
        <p:spPr>
          <a:xfrm>
            <a:off x="259775" y="417399"/>
            <a:ext cx="4140000" cy="3826500"/>
          </a:xfrm>
          <a:prstGeom prst="rect">
            <a:avLst/>
          </a:prstGeom>
          <a:noFill/>
          <a:ln>
            <a:noFill/>
          </a:ln>
        </p:spPr>
        <p:txBody>
          <a:bodyPr lIns="91425" tIns="91425" rIns="91425" bIns="91425" anchor="t" anchorCtr="0">
            <a:noAutofit/>
          </a:bodyPr>
          <a:lstStyle/>
          <a:p>
            <a:pPr marR="0" lvl="0" algn="l" rtl="0">
              <a:lnSpc>
                <a:spcPct val="100000"/>
              </a:lnSpc>
              <a:spcBef>
                <a:spcPts val="0"/>
              </a:spcBef>
              <a:spcAft>
                <a:spcPts val="0"/>
              </a:spcAft>
              <a:buNone/>
            </a:pPr>
            <a:r>
              <a:rPr lang="en" sz="2000" b="0" i="0" u="none" strike="noStrike" cap="none">
                <a:solidFill>
                  <a:srgbClr val="33AFF7"/>
                </a:solidFill>
                <a:latin typeface="Arial"/>
                <a:ea typeface="Arial"/>
                <a:cs typeface="Arial"/>
                <a:sym typeface="Arial"/>
              </a:rPr>
              <a:t>  </a:t>
            </a:r>
          </a:p>
          <a:p>
            <a:pPr marR="0" lvl="0" algn="l" rtl="0">
              <a:lnSpc>
                <a:spcPct val="100000"/>
              </a:lnSpc>
              <a:spcBef>
                <a:spcPts val="0"/>
              </a:spcBef>
              <a:spcAft>
                <a:spcPts val="0"/>
              </a:spcAft>
              <a:buNone/>
            </a:pPr>
            <a:r>
              <a:rPr lang="en" sz="2000" b="0" i="0" u="none" strike="noStrike" cap="none">
                <a:solidFill>
                  <a:srgbClr val="33AFF7"/>
                </a:solidFill>
                <a:latin typeface="Arial"/>
                <a:ea typeface="Arial"/>
                <a:cs typeface="Arial"/>
                <a:sym typeface="Arial"/>
              </a:rPr>
              <a:t/>
            </a:r>
            <a:br>
              <a:rPr lang="en" sz="2000" b="0" i="0" u="none" strike="noStrike" cap="none">
                <a:solidFill>
                  <a:srgbClr val="33AFF7"/>
                </a:solidFill>
                <a:latin typeface="Arial"/>
                <a:ea typeface="Arial"/>
                <a:cs typeface="Arial"/>
                <a:sym typeface="Arial"/>
              </a:rPr>
            </a:br>
            <a:endParaRPr lang="en" sz="2000" b="0" i="0" u="none" strike="noStrike" cap="none">
              <a:solidFill>
                <a:srgbClr val="33AFF7"/>
              </a:solidFill>
              <a:latin typeface="Arial"/>
              <a:ea typeface="Arial"/>
              <a:cs typeface="Arial"/>
              <a:sym typeface="Arial"/>
            </a:endParaRPr>
          </a:p>
          <a:p>
            <a:pPr marR="0" lvl="0" algn="l" rtl="0">
              <a:lnSpc>
                <a:spcPct val="100000"/>
              </a:lnSpc>
              <a:spcBef>
                <a:spcPts val="0"/>
              </a:spcBef>
              <a:spcAft>
                <a:spcPts val="0"/>
              </a:spcAft>
              <a:buNone/>
            </a:pPr>
            <a:r>
              <a:rPr lang="en" sz="2400">
                <a:solidFill>
                  <a:schemeClr val="dk2"/>
                </a:solidFill>
                <a:latin typeface="Roboto Mono"/>
                <a:ea typeface="Roboto Mono"/>
                <a:cs typeface="Roboto Mono"/>
                <a:sym typeface="Roboto Mono"/>
              </a:rPr>
              <a:t>1993</a:t>
            </a:r>
            <a:r>
              <a:rPr lang="en" sz="2400">
                <a:solidFill>
                  <a:schemeClr val="dk1"/>
                </a:solidFill>
                <a:latin typeface="Roboto Mono"/>
                <a:ea typeface="Roboto Mono"/>
                <a:cs typeface="Roboto Mono"/>
                <a:sym typeface="Roboto Mono"/>
              </a:rPr>
              <a:t> the technologies and protocols </a:t>
            </a:r>
          </a:p>
          <a:p>
            <a:pPr marR="0" lvl="0" algn="l" rtl="0">
              <a:lnSpc>
                <a:spcPct val="100000"/>
              </a:lnSpc>
              <a:spcBef>
                <a:spcPts val="0"/>
              </a:spcBef>
              <a:spcAft>
                <a:spcPts val="0"/>
              </a:spcAft>
              <a:buNone/>
            </a:pPr>
            <a:r>
              <a:rPr lang="en" sz="2400">
                <a:solidFill>
                  <a:schemeClr val="dk1"/>
                </a:solidFill>
                <a:latin typeface="Roboto Mono"/>
                <a:ea typeface="Roboto Mono"/>
                <a:cs typeface="Roboto Mono"/>
                <a:sym typeface="Roboto Mono"/>
              </a:rPr>
              <a:t>behind the WWW </a:t>
            </a:r>
          </a:p>
          <a:p>
            <a:pPr marR="0" lvl="0" algn="l" rtl="0">
              <a:lnSpc>
                <a:spcPct val="100000"/>
              </a:lnSpc>
              <a:spcBef>
                <a:spcPts val="0"/>
              </a:spcBef>
              <a:spcAft>
                <a:spcPts val="0"/>
              </a:spcAft>
              <a:buNone/>
            </a:pPr>
            <a:r>
              <a:rPr lang="en" sz="2400">
                <a:solidFill>
                  <a:schemeClr val="dk1"/>
                </a:solidFill>
                <a:latin typeface="Roboto Mono"/>
                <a:ea typeface="Roboto Mono"/>
                <a:cs typeface="Roboto Mono"/>
                <a:sym typeface="Roboto Mono"/>
              </a:rPr>
              <a:t>became </a:t>
            </a:r>
            <a:r>
              <a:rPr lang="en" sz="2400">
                <a:solidFill>
                  <a:schemeClr val="dk2"/>
                </a:solidFill>
                <a:latin typeface="Roboto Mono"/>
                <a:ea typeface="Roboto Mono"/>
                <a:cs typeface="Roboto Mono"/>
                <a:sym typeface="Roboto Mono"/>
              </a:rPr>
              <a:t>“open source”</a:t>
            </a:r>
            <a:r>
              <a:rPr lang="en" sz="2400">
                <a:solidFill>
                  <a:schemeClr val="dk1"/>
                </a:solidFill>
                <a:latin typeface="Roboto Mono"/>
                <a:ea typeface="Roboto Mono"/>
                <a:cs typeface="Roboto Mono"/>
                <a:sym typeface="Roboto Mono"/>
              </a:rPr>
              <a:t> so that anyone could use them for </a:t>
            </a:r>
            <a:r>
              <a:rPr lang="en" sz="2400">
                <a:solidFill>
                  <a:schemeClr val="dk2"/>
                </a:solidFill>
                <a:latin typeface="Roboto Mono"/>
                <a:ea typeface="Roboto Mono"/>
                <a:cs typeface="Roboto Mono"/>
                <a:sym typeface="Roboto Mono"/>
              </a:rPr>
              <a:t>free</a:t>
            </a:r>
            <a:r>
              <a:rPr lang="en" sz="2400">
                <a:solidFill>
                  <a:schemeClr val="dk1"/>
                </a:solidFill>
                <a:latin typeface="Roboto Mono"/>
                <a:ea typeface="Roboto Mono"/>
                <a:cs typeface="Roboto Mono"/>
                <a:sym typeface="Roboto Mono"/>
              </a:rPr>
              <a:t>.</a:t>
            </a:r>
          </a:p>
          <a:p>
            <a:pPr lvl="0" rtl="0">
              <a:spcBef>
                <a:spcPts val="0"/>
              </a:spcBef>
              <a:buNone/>
            </a:pPr>
            <a:endParaRPr sz="3000">
              <a:solidFill>
                <a:schemeClr val="dk1"/>
              </a:solidFill>
            </a:endParaRPr>
          </a:p>
          <a:p>
            <a:pPr lvl="0" rtl="0">
              <a:spcBef>
                <a:spcPts val="0"/>
              </a:spcBef>
              <a:buNone/>
            </a:pPr>
            <a:endParaRPr sz="2000">
              <a:solidFill>
                <a:schemeClr val="dk1"/>
              </a:solidFill>
            </a:endParaRPr>
          </a:p>
        </p:txBody>
      </p:sp>
      <p:sp>
        <p:nvSpPr>
          <p:cNvPr id="418" name="Shape 418"/>
          <p:cNvSpPr txBox="1"/>
          <p:nvPr/>
        </p:nvSpPr>
        <p:spPr>
          <a:xfrm>
            <a:off x="5000717" y="195373"/>
            <a:ext cx="3596732" cy="73866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2400" b="0" i="0" u="sng" strike="noStrike" cap="none">
                <a:solidFill>
                  <a:schemeClr val="lt1"/>
                </a:solidFill>
                <a:latin typeface="Roboto Mono"/>
                <a:ea typeface="Roboto Mono"/>
                <a:cs typeface="Roboto Mono"/>
                <a:sym typeface="Roboto Mono"/>
              </a:rPr>
              <a:t>The World Wide Web</a:t>
            </a: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419" name="Shape 419" descr="NPellow.jpg"/>
          <p:cNvPicPr preferRelativeResize="0"/>
          <p:nvPr/>
        </p:nvPicPr>
        <p:blipFill>
          <a:blip r:embed="rId3">
            <a:alphaModFix/>
          </a:blip>
          <a:stretch>
            <a:fillRect/>
          </a:stretch>
        </p:blipFill>
        <p:spPr>
          <a:xfrm>
            <a:off x="5405624" y="899550"/>
            <a:ext cx="2601400" cy="23313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Shape 425"/>
          <p:cNvSpPr/>
          <p:nvPr/>
        </p:nvSpPr>
        <p:spPr>
          <a:xfrm flipH="1">
            <a:off x="933300" y="2104350"/>
            <a:ext cx="7277400" cy="873600"/>
          </a:xfrm>
          <a:prstGeom prst="rect">
            <a:avLst/>
          </a:prstGeom>
          <a:solidFill>
            <a:schemeClr val="lt1"/>
          </a:solidFill>
          <a:ln>
            <a:noFill/>
          </a:ln>
          <a:effectLst>
            <a:outerShdw blurRad="50799" dist="38100" dir="2700000" algn="tl" rotWithShape="0">
              <a:srgbClr val="000000">
                <a:alpha val="42745"/>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3600" b="0" i="0" u="none" strike="noStrike" cap="none">
                <a:solidFill>
                  <a:schemeClr val="dk1"/>
                </a:solidFill>
                <a:latin typeface="Roboto Mono"/>
                <a:ea typeface="Roboto Mono"/>
                <a:cs typeface="Roboto Mono"/>
                <a:sym typeface="Roboto Mono"/>
              </a:rPr>
              <a:t>Anatomy of a Web </a:t>
            </a:r>
            <a:r>
              <a:rPr lang="en" sz="3600">
                <a:solidFill>
                  <a:schemeClr val="dk1"/>
                </a:solidFill>
                <a:latin typeface="Roboto Mono"/>
                <a:ea typeface="Roboto Mono"/>
                <a:cs typeface="Roboto Mono"/>
                <a:sym typeface="Roboto Mono"/>
              </a:rPr>
              <a:t>A</a:t>
            </a:r>
            <a:r>
              <a:rPr lang="en" sz="3600" b="0" i="0" u="none" strike="noStrike" cap="none">
                <a:solidFill>
                  <a:schemeClr val="dk1"/>
                </a:solidFill>
                <a:latin typeface="Roboto Mono"/>
                <a:ea typeface="Roboto Mono"/>
                <a:cs typeface="Roboto Mono"/>
                <a:sym typeface="Roboto Mono"/>
              </a:rPr>
              <a:t>ddress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Shape 431"/>
          <p:cNvSpPr txBox="1">
            <a:spLocks noGrp="1"/>
          </p:cNvSpPr>
          <p:nvPr>
            <p:ph type="body" idx="1"/>
          </p:nvPr>
        </p:nvSpPr>
        <p:spPr>
          <a:xfrm>
            <a:off x="4467776" y="466560"/>
            <a:ext cx="4482599" cy="43881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chemeClr val="lt1"/>
              </a:buClr>
              <a:buSzPct val="25000"/>
              <a:buFont typeface="Arial"/>
              <a:buNone/>
            </a:pPr>
            <a:r>
              <a:rPr lang="en" sz="3200" b="0" i="0" u="sng" strike="noStrike" cap="none">
                <a:solidFill>
                  <a:schemeClr val="lt1"/>
                </a:solidFill>
                <a:latin typeface="Roboto Mono"/>
                <a:ea typeface="Roboto Mono"/>
                <a:cs typeface="Roboto Mono"/>
                <a:sym typeface="Roboto Mono"/>
              </a:rPr>
              <a:t>Anatomy of a</a:t>
            </a:r>
          </a:p>
          <a:p>
            <a:pPr marL="0" marR="0" lvl="0" indent="0" algn="ctr" rtl="0">
              <a:spcBef>
                <a:spcPts val="0"/>
              </a:spcBef>
              <a:spcAft>
                <a:spcPts val="0"/>
              </a:spcAft>
              <a:buClr>
                <a:schemeClr val="lt1"/>
              </a:buClr>
              <a:buSzPct val="25000"/>
              <a:buFont typeface="Arial"/>
              <a:buNone/>
            </a:pPr>
            <a:r>
              <a:rPr lang="en" sz="3200" b="0" i="0" u="sng" strike="noStrike" cap="none">
                <a:solidFill>
                  <a:schemeClr val="lt1"/>
                </a:solidFill>
                <a:latin typeface="Roboto Mono"/>
                <a:ea typeface="Roboto Mono"/>
                <a:cs typeface="Roboto Mono"/>
                <a:sym typeface="Roboto Mono"/>
              </a:rPr>
              <a:t>Web </a:t>
            </a:r>
            <a:r>
              <a:rPr lang="en" sz="3200" u="sng">
                <a:latin typeface="Roboto Mono"/>
                <a:ea typeface="Roboto Mono"/>
                <a:cs typeface="Roboto Mono"/>
                <a:sym typeface="Roboto Mono"/>
              </a:rPr>
              <a:t>A</a:t>
            </a:r>
            <a:r>
              <a:rPr lang="en" sz="3200" b="0" i="0" u="sng" strike="noStrike" cap="none">
                <a:solidFill>
                  <a:schemeClr val="lt1"/>
                </a:solidFill>
                <a:latin typeface="Roboto Mono"/>
                <a:ea typeface="Roboto Mono"/>
                <a:cs typeface="Roboto Mono"/>
                <a:sym typeface="Roboto Mono"/>
              </a:rPr>
              <a:t>ddress</a:t>
            </a:r>
          </a:p>
          <a:p>
            <a:pPr marL="0" marR="0" lvl="0" indent="0" algn="ctr" rtl="0">
              <a:spcBef>
                <a:spcPts val="480"/>
              </a:spcBef>
              <a:spcAft>
                <a:spcPts val="0"/>
              </a:spcAft>
              <a:buClr>
                <a:schemeClr val="lt1"/>
              </a:buClr>
              <a:buSzPct val="25000"/>
              <a:buFont typeface="Arial"/>
              <a:buNone/>
            </a:pPr>
            <a:endParaRPr sz="2400" b="0" i="0" u="none" strike="noStrike" cap="none">
              <a:solidFill>
                <a:schemeClr val="lt1"/>
              </a:solidFill>
              <a:latin typeface="Roboto Mono"/>
              <a:ea typeface="Roboto Mono"/>
              <a:cs typeface="Roboto Mono"/>
              <a:sym typeface="Roboto Mono"/>
            </a:endParaRPr>
          </a:p>
          <a:p>
            <a:pPr marL="0" marR="0" lvl="0" indent="0" algn="ctr" rtl="0">
              <a:lnSpc>
                <a:spcPct val="150000"/>
              </a:lnSpc>
              <a:spcBef>
                <a:spcPts val="480"/>
              </a:spcBef>
              <a:spcAft>
                <a:spcPts val="0"/>
              </a:spcAft>
              <a:buClr>
                <a:schemeClr val="lt1"/>
              </a:buClr>
              <a:buSzPct val="25000"/>
              <a:buFont typeface="Arial"/>
              <a:buNone/>
            </a:pPr>
            <a:r>
              <a:rPr lang="en" sz="2400" b="1" i="0" u="none" strike="noStrike" cap="none">
                <a:solidFill>
                  <a:schemeClr val="lt1"/>
                </a:solidFill>
                <a:latin typeface="Roboto Mono"/>
                <a:ea typeface="Roboto Mono"/>
                <a:cs typeface="Roboto Mono"/>
                <a:sym typeface="Roboto Mono"/>
              </a:rPr>
              <a:t>URL</a:t>
            </a:r>
          </a:p>
          <a:p>
            <a:pPr marL="0" marR="0" lvl="0" indent="0" algn="ctr" rtl="0">
              <a:lnSpc>
                <a:spcPct val="150000"/>
              </a:lnSpc>
              <a:spcBef>
                <a:spcPts val="480"/>
              </a:spcBef>
              <a:spcAft>
                <a:spcPts val="0"/>
              </a:spcAft>
              <a:buClr>
                <a:schemeClr val="lt1"/>
              </a:buClr>
              <a:buSzPct val="25000"/>
              <a:buFont typeface="Arial"/>
              <a:buNone/>
            </a:pPr>
            <a:r>
              <a:rPr lang="en" sz="2400" b="1" i="0" u="none" strike="noStrike" cap="none">
                <a:solidFill>
                  <a:schemeClr val="lt1"/>
                </a:solidFill>
                <a:latin typeface="Roboto Mono"/>
                <a:ea typeface="Roboto Mono"/>
                <a:cs typeface="Roboto Mono"/>
                <a:sym typeface="Roboto Mono"/>
              </a:rPr>
              <a:t>HTTP</a:t>
            </a:r>
          </a:p>
          <a:p>
            <a:pPr marL="0" marR="0" lvl="0" indent="0" algn="ctr" rtl="0">
              <a:lnSpc>
                <a:spcPct val="150000"/>
              </a:lnSpc>
              <a:spcBef>
                <a:spcPts val="480"/>
              </a:spcBef>
              <a:spcAft>
                <a:spcPts val="0"/>
              </a:spcAft>
              <a:buClr>
                <a:schemeClr val="lt1"/>
              </a:buClr>
              <a:buSzPct val="25000"/>
              <a:buFont typeface="Arial"/>
              <a:buNone/>
            </a:pPr>
            <a:r>
              <a:rPr lang="en" sz="2400" b="1" i="0" u="none" strike="noStrike" cap="none">
                <a:solidFill>
                  <a:schemeClr val="lt1"/>
                </a:solidFill>
                <a:latin typeface="Roboto Mono"/>
                <a:ea typeface="Roboto Mono"/>
                <a:cs typeface="Roboto Mono"/>
                <a:sym typeface="Roboto Mono"/>
              </a:rPr>
              <a:t>WWW</a:t>
            </a:r>
          </a:p>
          <a:p>
            <a:pPr marL="0" marR="0" lvl="0" indent="0" algn="ctr" rtl="0">
              <a:lnSpc>
                <a:spcPct val="150000"/>
              </a:lnSpc>
              <a:spcBef>
                <a:spcPts val="480"/>
              </a:spcBef>
              <a:buClr>
                <a:schemeClr val="lt1"/>
              </a:buClr>
              <a:buSzPct val="25000"/>
              <a:buFont typeface="Arial"/>
              <a:buNone/>
            </a:pPr>
            <a:r>
              <a:rPr lang="en" sz="2400" b="1" i="0" u="none" strike="noStrike" cap="none">
                <a:solidFill>
                  <a:schemeClr val="lt1"/>
                </a:solidFill>
                <a:latin typeface="Roboto Mono"/>
                <a:ea typeface="Roboto Mono"/>
                <a:cs typeface="Roboto Mono"/>
                <a:sym typeface="Roboto Mono"/>
              </a:rPr>
              <a:t>HTML</a:t>
            </a:r>
          </a:p>
        </p:txBody>
      </p:sp>
      <p:sp>
        <p:nvSpPr>
          <p:cNvPr id="432" name="Shape 432"/>
          <p:cNvSpPr txBox="1"/>
          <p:nvPr/>
        </p:nvSpPr>
        <p:spPr>
          <a:xfrm>
            <a:off x="245125" y="237960"/>
            <a:ext cx="1605299" cy="3692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433" name="Shape 433"/>
          <p:cNvSpPr/>
          <p:nvPr/>
        </p:nvSpPr>
        <p:spPr>
          <a:xfrm flipH="1">
            <a:off x="8198399" y="4388075"/>
            <a:ext cx="945600" cy="699599"/>
          </a:xfrm>
          <a:prstGeom prst="rect">
            <a:avLst/>
          </a:prstGeom>
          <a:solidFill>
            <a:schemeClr val="dk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400" b="0" i="0" u="none" strike="noStrike" cap="none">
              <a:solidFill>
                <a:schemeClr val="lt1"/>
              </a:solidFill>
              <a:latin typeface="Calibri"/>
              <a:ea typeface="Calibri"/>
              <a:cs typeface="Calibri"/>
              <a:sym typeface="Calibri"/>
            </a:endParaRPr>
          </a:p>
        </p:txBody>
      </p:sp>
      <p:pic>
        <p:nvPicPr>
          <p:cNvPr id="434" name="Shape 434" descr="www.jpg"/>
          <p:cNvPicPr preferRelativeResize="0"/>
          <p:nvPr/>
        </p:nvPicPr>
        <p:blipFill rotWithShape="1">
          <a:blip r:embed="rId3">
            <a:alphaModFix/>
          </a:blip>
          <a:srcRect/>
          <a:stretch/>
        </p:blipFill>
        <p:spPr>
          <a:xfrm>
            <a:off x="683562" y="1231550"/>
            <a:ext cx="3305174" cy="26669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Shape 440"/>
          <p:cNvSpPr txBox="1">
            <a:spLocks noGrp="1"/>
          </p:cNvSpPr>
          <p:nvPr>
            <p:ph type="title"/>
          </p:nvPr>
        </p:nvSpPr>
        <p:spPr>
          <a:xfrm>
            <a:off x="1526250" y="2134650"/>
            <a:ext cx="6091500" cy="874200"/>
          </a:xfrm>
          <a:prstGeom prst="rect">
            <a:avLst/>
          </a:prstGeom>
          <a:solidFill>
            <a:schemeClr val="lt1"/>
          </a:solidFill>
        </p:spPr>
        <p:txBody>
          <a:bodyPr lIns="91425" tIns="91425" rIns="91425" bIns="91425" anchor="t" anchorCtr="0">
            <a:noAutofit/>
          </a:bodyPr>
          <a:lstStyle/>
          <a:p>
            <a:pPr lvl="0">
              <a:spcBef>
                <a:spcPts val="0"/>
              </a:spcBef>
              <a:buNone/>
            </a:pPr>
            <a:r>
              <a:rPr lang="en">
                <a:latin typeface="Roboto Mono"/>
                <a:ea typeface="Roboto Mono"/>
                <a:cs typeface="Roboto Mono"/>
                <a:sym typeface="Roboto Mono"/>
              </a:rPr>
              <a:t>Digital Citizenship</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Shape 446"/>
          <p:cNvSpPr txBox="1">
            <a:spLocks noGrp="1"/>
          </p:cNvSpPr>
          <p:nvPr>
            <p:ph type="title"/>
          </p:nvPr>
        </p:nvSpPr>
        <p:spPr>
          <a:xfrm>
            <a:off x="2261625" y="205975"/>
            <a:ext cx="6425400" cy="857400"/>
          </a:xfrm>
          <a:prstGeom prst="rect">
            <a:avLst/>
          </a:prstGeom>
        </p:spPr>
        <p:txBody>
          <a:bodyPr lIns="91425" tIns="91425" rIns="91425" bIns="91425" anchor="ctr" anchorCtr="0">
            <a:noAutofit/>
          </a:bodyPr>
          <a:lstStyle/>
          <a:p>
            <a:pPr lvl="0">
              <a:spcBef>
                <a:spcPts val="0"/>
              </a:spcBef>
              <a:buNone/>
            </a:pPr>
            <a:r>
              <a:rPr lang="en" sz="3000">
                <a:latin typeface="Roboto Mono"/>
                <a:ea typeface="Roboto Mono"/>
                <a:cs typeface="Roboto Mono"/>
                <a:sym typeface="Roboto Mono"/>
              </a:rPr>
              <a:t> </a:t>
            </a:r>
            <a:r>
              <a:rPr lang="en" sz="3000">
                <a:solidFill>
                  <a:schemeClr val="dk2"/>
                </a:solidFill>
                <a:latin typeface="Roboto Mono"/>
                <a:ea typeface="Roboto Mono"/>
                <a:cs typeface="Roboto Mono"/>
                <a:sym typeface="Roboto Mono"/>
              </a:rPr>
              <a:t>H</a:t>
            </a:r>
            <a:r>
              <a:rPr lang="en" sz="3000">
                <a:latin typeface="Roboto Mono"/>
                <a:ea typeface="Roboto Mono"/>
                <a:cs typeface="Roboto Mono"/>
                <a:sym typeface="Roboto Mono"/>
              </a:rPr>
              <a:t>yper </a:t>
            </a:r>
            <a:r>
              <a:rPr lang="en" sz="3000">
                <a:solidFill>
                  <a:srgbClr val="FF9900"/>
                </a:solidFill>
                <a:latin typeface="Roboto Mono"/>
                <a:ea typeface="Roboto Mono"/>
                <a:cs typeface="Roboto Mono"/>
                <a:sym typeface="Roboto Mono"/>
              </a:rPr>
              <a:t>T</a:t>
            </a:r>
            <a:r>
              <a:rPr lang="en" sz="3000">
                <a:latin typeface="Roboto Mono"/>
                <a:ea typeface="Roboto Mono"/>
                <a:cs typeface="Roboto Mono"/>
                <a:sym typeface="Roboto Mono"/>
              </a:rPr>
              <a:t>ext </a:t>
            </a:r>
            <a:r>
              <a:rPr lang="en" sz="3000">
                <a:solidFill>
                  <a:schemeClr val="dk2"/>
                </a:solidFill>
                <a:latin typeface="Roboto Mono"/>
                <a:ea typeface="Roboto Mono"/>
                <a:cs typeface="Roboto Mono"/>
                <a:sym typeface="Roboto Mono"/>
              </a:rPr>
              <a:t>M</a:t>
            </a:r>
            <a:r>
              <a:rPr lang="en" sz="3000">
                <a:latin typeface="Roboto Mono"/>
                <a:ea typeface="Roboto Mono"/>
                <a:cs typeface="Roboto Mono"/>
                <a:sym typeface="Roboto Mono"/>
              </a:rPr>
              <a:t>arkup </a:t>
            </a:r>
            <a:r>
              <a:rPr lang="en" sz="3000">
                <a:solidFill>
                  <a:schemeClr val="dk2"/>
                </a:solidFill>
                <a:latin typeface="Roboto Mono"/>
                <a:ea typeface="Roboto Mono"/>
                <a:cs typeface="Roboto Mono"/>
                <a:sym typeface="Roboto Mono"/>
              </a:rPr>
              <a:t>L</a:t>
            </a:r>
            <a:r>
              <a:rPr lang="en" sz="3000">
                <a:latin typeface="Roboto Mono"/>
                <a:ea typeface="Roboto Mono"/>
                <a:cs typeface="Roboto Mono"/>
                <a:sym typeface="Roboto Mono"/>
              </a:rPr>
              <a:t>anguage</a:t>
            </a:r>
          </a:p>
        </p:txBody>
      </p:sp>
      <p:sp>
        <p:nvSpPr>
          <p:cNvPr id="447" name="Shape 447"/>
          <p:cNvSpPr txBox="1">
            <a:spLocks noGrp="1"/>
          </p:cNvSpPr>
          <p:nvPr>
            <p:ph type="body" idx="1"/>
          </p:nvPr>
        </p:nvSpPr>
        <p:spPr>
          <a:xfrm>
            <a:off x="2612700" y="1487975"/>
            <a:ext cx="6531300" cy="2872500"/>
          </a:xfrm>
          <a:prstGeom prst="rect">
            <a:avLst/>
          </a:prstGeom>
        </p:spPr>
        <p:txBody>
          <a:bodyPr lIns="91425" tIns="91425" rIns="91425" bIns="91425" anchor="t" anchorCtr="0">
            <a:noAutofit/>
          </a:bodyPr>
          <a:lstStyle/>
          <a:p>
            <a:pPr marL="457200" lvl="0" indent="-342900">
              <a:spcBef>
                <a:spcPts val="0"/>
              </a:spcBef>
              <a:buSzPct val="100000"/>
              <a:buFont typeface="Roboto Mono"/>
            </a:pPr>
            <a:r>
              <a:rPr lang="en" sz="1800">
                <a:solidFill>
                  <a:schemeClr val="dk2"/>
                </a:solidFill>
                <a:latin typeface="Roboto Mono"/>
                <a:ea typeface="Roboto Mono"/>
                <a:cs typeface="Roboto Mono"/>
                <a:sym typeface="Roboto Mono"/>
              </a:rPr>
              <a:t>Structures</a:t>
            </a:r>
            <a:r>
              <a:rPr lang="en" sz="1800">
                <a:latin typeface="Roboto Mono"/>
                <a:ea typeface="Roboto Mono"/>
                <a:cs typeface="Roboto Mono"/>
                <a:sym typeface="Roboto Mono"/>
              </a:rPr>
              <a:t> data on web pages.</a:t>
            </a:r>
          </a:p>
          <a:p>
            <a:pPr marL="0" lvl="0" indent="0">
              <a:spcBef>
                <a:spcPts val="0"/>
              </a:spcBef>
              <a:buNone/>
            </a:pPr>
            <a:endParaRPr sz="1800">
              <a:latin typeface="Roboto Mono"/>
              <a:ea typeface="Roboto Mono"/>
              <a:cs typeface="Roboto Mono"/>
              <a:sym typeface="Roboto Mono"/>
            </a:endParaRPr>
          </a:p>
          <a:p>
            <a:pPr marL="457200" lvl="0" indent="-342900" rtl="0">
              <a:spcBef>
                <a:spcPts val="0"/>
              </a:spcBef>
              <a:buSzPct val="100000"/>
              <a:buFont typeface="Roboto Mono"/>
            </a:pPr>
            <a:r>
              <a:rPr lang="en" sz="1800">
                <a:latin typeface="Roboto Mono"/>
                <a:ea typeface="Roboto Mono"/>
                <a:cs typeface="Roboto Mono"/>
                <a:sym typeface="Roboto Mono"/>
              </a:rPr>
              <a:t>Learning it can make you a more empowered </a:t>
            </a:r>
            <a:r>
              <a:rPr lang="en" sz="1800">
                <a:solidFill>
                  <a:schemeClr val="dk2"/>
                </a:solidFill>
                <a:latin typeface="Roboto Mono"/>
                <a:ea typeface="Roboto Mono"/>
                <a:cs typeface="Roboto Mono"/>
                <a:sym typeface="Roboto Mono"/>
              </a:rPr>
              <a:t>digital citizen</a:t>
            </a:r>
            <a:r>
              <a:rPr lang="en" sz="1800">
                <a:latin typeface="Roboto Mono"/>
                <a:ea typeface="Roboto Mono"/>
                <a:cs typeface="Roboto Mono"/>
                <a:sym typeface="Roboto Mono"/>
              </a:rPr>
              <a:t>, better equipped for </a:t>
            </a:r>
            <a:r>
              <a:rPr lang="en" sz="1800">
                <a:solidFill>
                  <a:schemeClr val="dk2"/>
                </a:solidFill>
                <a:latin typeface="Roboto Mono"/>
                <a:ea typeface="Roboto Mono"/>
                <a:cs typeface="Roboto Mono"/>
                <a:sym typeface="Roboto Mono"/>
              </a:rPr>
              <a:t>expression</a:t>
            </a:r>
            <a:r>
              <a:rPr lang="en" sz="1800">
                <a:latin typeface="Roboto Mono"/>
                <a:ea typeface="Roboto Mono"/>
                <a:cs typeface="Roboto Mono"/>
                <a:sym typeface="Roboto Mono"/>
              </a:rPr>
              <a:t>, </a:t>
            </a:r>
            <a:r>
              <a:rPr lang="en" sz="1800">
                <a:solidFill>
                  <a:schemeClr val="dk2"/>
                </a:solidFill>
                <a:latin typeface="Roboto Mono"/>
                <a:ea typeface="Roboto Mono"/>
                <a:cs typeface="Roboto Mono"/>
                <a:sym typeface="Roboto Mono"/>
              </a:rPr>
              <a:t>understanding</a:t>
            </a:r>
            <a:r>
              <a:rPr lang="en" sz="1800">
                <a:latin typeface="Roboto Mono"/>
                <a:ea typeface="Roboto Mono"/>
                <a:cs typeface="Roboto Mono"/>
                <a:sym typeface="Roboto Mono"/>
              </a:rPr>
              <a:t> and </a:t>
            </a:r>
            <a:r>
              <a:rPr lang="en" sz="1800">
                <a:solidFill>
                  <a:schemeClr val="dk2"/>
                </a:solidFill>
                <a:latin typeface="Roboto Mono"/>
                <a:ea typeface="Roboto Mono"/>
                <a:cs typeface="Roboto Mono"/>
                <a:sym typeface="Roboto Mono"/>
              </a:rPr>
              <a:t>connection </a:t>
            </a:r>
            <a:r>
              <a:rPr lang="en" sz="1800">
                <a:latin typeface="Roboto Mono"/>
                <a:ea typeface="Roboto Mono"/>
                <a:cs typeface="Roboto Mono"/>
                <a:sym typeface="Roboto Mono"/>
              </a:rPr>
              <a:t>on the world wide web.</a:t>
            </a:r>
          </a:p>
          <a:p>
            <a:pPr marL="0" lvl="0" indent="0">
              <a:spcBef>
                <a:spcPts val="0"/>
              </a:spcBef>
              <a:buNone/>
            </a:pPr>
            <a:endParaRPr>
              <a:solidFill>
                <a:schemeClr val="dk2"/>
              </a:solidFill>
            </a:endParaRPr>
          </a:p>
        </p:txBody>
      </p:sp>
      <p:pic>
        <p:nvPicPr>
          <p:cNvPr id="448" name="Shape 448" descr="38b5f8a36d8cd5d95b7fa5f66ec33130.jpeg"/>
          <p:cNvPicPr preferRelativeResize="0"/>
          <p:nvPr/>
        </p:nvPicPr>
        <p:blipFill>
          <a:blip r:embed="rId3">
            <a:alphaModFix/>
          </a:blip>
          <a:stretch>
            <a:fillRect/>
          </a:stretch>
        </p:blipFill>
        <p:spPr>
          <a:xfrm>
            <a:off x="228600" y="1368175"/>
            <a:ext cx="2307899" cy="2462907"/>
          </a:xfrm>
          <a:prstGeom prst="rect">
            <a:avLst/>
          </a:prstGeom>
          <a:noFill/>
          <a:ln>
            <a:noFill/>
          </a:ln>
        </p:spPr>
      </p:pic>
      <p:sp>
        <p:nvSpPr>
          <p:cNvPr id="449" name="Shape 449"/>
          <p:cNvSpPr txBox="1"/>
          <p:nvPr/>
        </p:nvSpPr>
        <p:spPr>
          <a:xfrm>
            <a:off x="191550" y="3957325"/>
            <a:ext cx="1794300" cy="703500"/>
          </a:xfrm>
          <a:prstGeom prst="rect">
            <a:avLst/>
          </a:prstGeom>
          <a:noFill/>
          <a:ln>
            <a:noFill/>
          </a:ln>
        </p:spPr>
        <p:txBody>
          <a:bodyPr lIns="91425" tIns="91425" rIns="91425" bIns="91425" anchor="t" anchorCtr="0">
            <a:noAutofit/>
          </a:bodyPr>
          <a:lstStyle/>
          <a:p>
            <a:pPr lvl="0">
              <a:spcBef>
                <a:spcPts val="0"/>
              </a:spcBef>
              <a:buNone/>
            </a:pPr>
            <a:r>
              <a:rPr lang="en" sz="1200">
                <a:solidFill>
                  <a:schemeClr val="lt1"/>
                </a:solidFill>
                <a:latin typeface="Roboto Mono"/>
                <a:ea typeface="Roboto Mono"/>
                <a:cs typeface="Roboto Mono"/>
                <a:sym typeface="Roboto Mono"/>
              </a:rPr>
              <a:t>h/t common sense media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p:nvPr/>
        </p:nvSpPr>
        <p:spPr>
          <a:xfrm flipH="1">
            <a:off x="567676" y="261950"/>
            <a:ext cx="4921200" cy="873600"/>
          </a:xfrm>
          <a:prstGeom prst="rect">
            <a:avLst/>
          </a:prstGeom>
          <a:solidFill>
            <a:schemeClr val="dk1"/>
          </a:solidFill>
          <a:ln>
            <a:noFill/>
          </a:ln>
          <a:effectLst>
            <a:outerShdw blurRad="50799" dist="38100" dir="2700000" algn="tl" rotWithShape="0">
              <a:srgbClr val="000000">
                <a:alpha val="42745"/>
              </a:srgbClr>
            </a:outerShdw>
          </a:effectLst>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3600" b="0" i="0" u="none" strike="noStrike" cap="none">
                <a:solidFill>
                  <a:schemeClr val="lt1"/>
                </a:solidFill>
                <a:latin typeface="Roboto Mono"/>
                <a:ea typeface="Roboto Mono"/>
                <a:cs typeface="Roboto Mono"/>
                <a:sym typeface="Roboto Mono"/>
              </a:rPr>
              <a:t>Inspire &amp; Empower</a:t>
            </a:r>
          </a:p>
        </p:txBody>
      </p:sp>
      <p:sp>
        <p:nvSpPr>
          <p:cNvPr id="304" name="Shape 304"/>
          <p:cNvSpPr/>
          <p:nvPr/>
        </p:nvSpPr>
        <p:spPr>
          <a:xfrm flipH="1">
            <a:off x="570099" y="1248282"/>
            <a:ext cx="8223900" cy="873600"/>
          </a:xfrm>
          <a:prstGeom prst="rect">
            <a:avLst/>
          </a:prstGeom>
          <a:solidFill>
            <a:schemeClr val="dk1"/>
          </a:solidFill>
          <a:ln>
            <a:noFill/>
          </a:ln>
          <a:effectLst>
            <a:outerShdw blurRad="50799" dist="38100" dir="2700000" algn="tl" rotWithShape="0">
              <a:srgbClr val="000000">
                <a:alpha val="42745"/>
              </a:srgbClr>
            </a:outerShdw>
          </a:effectLst>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3600" b="0" i="0" u="none" strike="noStrike" cap="none">
                <a:solidFill>
                  <a:schemeClr val="lt1"/>
                </a:solidFill>
                <a:latin typeface="Roboto Mono"/>
                <a:ea typeface="Roboto Mono"/>
                <a:cs typeface="Roboto Mono"/>
                <a:sym typeface="Roboto Mono"/>
              </a:rPr>
              <a:t>Canadian Children with</a:t>
            </a:r>
            <a:r>
              <a:rPr lang="en" sz="3600">
                <a:solidFill>
                  <a:schemeClr val="lt1"/>
                </a:solidFill>
                <a:latin typeface="Roboto Mono"/>
                <a:ea typeface="Roboto Mono"/>
                <a:cs typeface="Roboto Mono"/>
                <a:sym typeface="Roboto Mono"/>
              </a:rPr>
              <a:t> </a:t>
            </a:r>
            <a:r>
              <a:rPr lang="en" sz="3600" b="1" i="0" u="none" strike="noStrike" cap="none">
                <a:solidFill>
                  <a:srgbClr val="FFFFFF"/>
                </a:solidFill>
                <a:latin typeface="Roboto Mono"/>
                <a:ea typeface="Roboto Mono"/>
                <a:cs typeface="Roboto Mono"/>
                <a:sym typeface="Roboto Mono"/>
              </a:rPr>
              <a:t>CODE</a:t>
            </a:r>
          </a:p>
        </p:txBody>
      </p:sp>
      <p:sp>
        <p:nvSpPr>
          <p:cNvPr id="305" name="Shape 305"/>
          <p:cNvSpPr/>
          <p:nvPr/>
        </p:nvSpPr>
        <p:spPr>
          <a:xfrm>
            <a:off x="567666" y="2340016"/>
            <a:ext cx="6117299" cy="1754398"/>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en" b="0" i="0" u="none" strike="noStrike" cap="none">
                <a:solidFill>
                  <a:schemeClr val="dk1"/>
                </a:solidFill>
                <a:latin typeface="Roboto Mono"/>
                <a:ea typeface="Roboto Mono"/>
                <a:cs typeface="Roboto Mono"/>
                <a:sym typeface="Roboto Mono"/>
              </a:rPr>
              <a:t>We are a Canadian not for profit organization dedicated to </a:t>
            </a:r>
            <a:r>
              <a:rPr lang="en" b="1" i="0" u="none" strike="noStrike" cap="none">
                <a:solidFill>
                  <a:schemeClr val="dk1"/>
                </a:solidFill>
                <a:latin typeface="Roboto Mono"/>
                <a:ea typeface="Roboto Mono"/>
                <a:cs typeface="Roboto Mono"/>
                <a:sym typeface="Roboto Mono"/>
              </a:rPr>
              <a:t>empowering </a:t>
            </a:r>
            <a:r>
              <a:rPr lang="en" b="0" i="0" u="none" strike="noStrike" cap="none">
                <a:solidFill>
                  <a:schemeClr val="dk1"/>
                </a:solidFill>
                <a:latin typeface="Roboto Mono"/>
                <a:ea typeface="Roboto Mono"/>
                <a:cs typeface="Roboto Mono"/>
                <a:sym typeface="Roboto Mono"/>
              </a:rPr>
              <a:t>kids, teachers and parents with the skills we all need to thrive in a technology driven society. </a:t>
            </a:r>
          </a:p>
          <a:p>
            <a:pPr marL="0" marR="0" lvl="0" indent="0" algn="l" rtl="0">
              <a:lnSpc>
                <a:spcPct val="100000"/>
              </a:lnSpc>
              <a:spcBef>
                <a:spcPts val="0"/>
              </a:spcBef>
              <a:spcAft>
                <a:spcPts val="0"/>
              </a:spcAft>
              <a:buClr>
                <a:srgbClr val="000000"/>
              </a:buClr>
              <a:buFont typeface="Arial"/>
              <a:buNone/>
            </a:pPr>
            <a:endParaRPr b="0" i="0" u="none" strike="noStrike" cap="none">
              <a:solidFill>
                <a:schemeClr val="dk1"/>
              </a:solidFill>
              <a:latin typeface="Roboto Mono"/>
              <a:ea typeface="Roboto Mono"/>
              <a:cs typeface="Roboto Mono"/>
              <a:sym typeface="Roboto Mono"/>
            </a:endParaRPr>
          </a:p>
          <a:p>
            <a:pPr marL="0" marR="0" lvl="0" indent="0" algn="l" rtl="0">
              <a:lnSpc>
                <a:spcPct val="100000"/>
              </a:lnSpc>
              <a:spcBef>
                <a:spcPts val="0"/>
              </a:spcBef>
              <a:spcAft>
                <a:spcPts val="0"/>
              </a:spcAft>
              <a:buClr>
                <a:schemeClr val="dk1"/>
              </a:buClr>
              <a:buFont typeface="Calibri"/>
              <a:buNone/>
            </a:pPr>
            <a:r>
              <a:rPr lang="en" b="0" i="0" u="none" strike="noStrike" cap="none">
                <a:solidFill>
                  <a:schemeClr val="dk1"/>
                </a:solidFill>
                <a:latin typeface="Roboto Mono"/>
                <a:ea typeface="Roboto Mono"/>
                <a:cs typeface="Roboto Mono"/>
                <a:sym typeface="Roboto Mono"/>
              </a:rPr>
              <a:t>By teaching kids how to </a:t>
            </a:r>
            <a:r>
              <a:rPr lang="en" b="1" i="0" u="none" strike="noStrike" cap="none">
                <a:solidFill>
                  <a:schemeClr val="dk1"/>
                </a:solidFill>
                <a:latin typeface="Roboto Mono"/>
                <a:ea typeface="Roboto Mono"/>
                <a:cs typeface="Roboto Mono"/>
                <a:sym typeface="Roboto Mono"/>
              </a:rPr>
              <a:t>code</a:t>
            </a:r>
            <a:r>
              <a:rPr lang="en" b="0" i="0" u="none" strike="noStrike" cap="none">
                <a:solidFill>
                  <a:schemeClr val="dk1"/>
                </a:solidFill>
                <a:latin typeface="Roboto Mono"/>
                <a:ea typeface="Roboto Mono"/>
                <a:cs typeface="Roboto Mono"/>
                <a:sym typeface="Roboto Mono"/>
              </a:rPr>
              <a:t> we teach them how to be better thinkers and better creators in a digital world.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pic>
        <p:nvPicPr>
          <p:cNvPr id="455" name="Shape 455" descr="Illustration_Smile_Blue.png"/>
          <p:cNvPicPr preferRelativeResize="0"/>
          <p:nvPr/>
        </p:nvPicPr>
        <p:blipFill>
          <a:blip r:embed="rId3">
            <a:alphaModFix/>
          </a:blip>
          <a:stretch>
            <a:fillRect/>
          </a:stretch>
        </p:blipFill>
        <p:spPr>
          <a:xfrm>
            <a:off x="3406991" y="1914652"/>
            <a:ext cx="2496249" cy="1466584"/>
          </a:xfrm>
          <a:prstGeom prst="rect">
            <a:avLst/>
          </a:prstGeom>
          <a:noFill/>
          <a:ln>
            <a:noFill/>
          </a:ln>
        </p:spPr>
      </p:pic>
      <p:sp>
        <p:nvSpPr>
          <p:cNvPr id="456" name="Shape 456"/>
          <p:cNvSpPr/>
          <p:nvPr/>
        </p:nvSpPr>
        <p:spPr>
          <a:xfrm>
            <a:off x="1773288" y="961901"/>
            <a:ext cx="499721" cy="194856"/>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803"/>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457" name="Shape 457"/>
          <p:cNvSpPr/>
          <p:nvPr/>
        </p:nvSpPr>
        <p:spPr>
          <a:xfrm rot="5400000">
            <a:off x="1822280" y="413840"/>
            <a:ext cx="125796" cy="70199"/>
          </a:xfrm>
          <a:custGeom>
            <a:avLst/>
            <a:gdLst/>
            <a:ahLst/>
            <a:cxnLst/>
            <a:rect l="0" t="0" r="0" b="0"/>
            <a:pathLst>
              <a:path w="120000" h="120000" extrusionOk="0">
                <a:moveTo>
                  <a:pt x="0" y="120000"/>
                </a:moveTo>
                <a:cubicBezTo>
                  <a:pt x="10392" y="34751"/>
                  <a:pt x="43625" y="-31859"/>
                  <a:pt x="120000" y="16051"/>
                </a:cubicBezTo>
                <a:cubicBezTo>
                  <a:pt x="72730" y="14583"/>
                  <a:pt x="38315" y="10975"/>
                  <a:pt x="0" y="120000"/>
                </a:cubicBezTo>
                <a:close/>
              </a:path>
            </a:pathLst>
          </a:custGeom>
          <a:solidFill>
            <a:srgbClr val="FFFFFF">
              <a:alpha val="49803"/>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458" name="Shape 458"/>
          <p:cNvSpPr/>
          <p:nvPr/>
        </p:nvSpPr>
        <p:spPr>
          <a:xfrm>
            <a:off x="5122969" y="339503"/>
            <a:ext cx="575012" cy="226504"/>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803"/>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459" name="Shape 459"/>
          <p:cNvSpPr/>
          <p:nvPr/>
        </p:nvSpPr>
        <p:spPr>
          <a:xfrm>
            <a:off x="2795992" y="4209742"/>
            <a:ext cx="473914" cy="210312"/>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803"/>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460" name="Shape 460"/>
          <p:cNvSpPr/>
          <p:nvPr/>
        </p:nvSpPr>
        <p:spPr>
          <a:xfrm>
            <a:off x="4272462" y="4410494"/>
            <a:ext cx="538599" cy="197541"/>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803"/>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461" name="Shape 461"/>
          <p:cNvSpPr txBox="1"/>
          <p:nvPr/>
        </p:nvSpPr>
        <p:spPr>
          <a:xfrm>
            <a:off x="6945950" y="3886600"/>
            <a:ext cx="2090400" cy="932700"/>
          </a:xfrm>
          <a:prstGeom prst="rect">
            <a:avLst/>
          </a:prstGeom>
          <a:noFill/>
          <a:ln>
            <a:noFill/>
          </a:ln>
        </p:spPr>
        <p:txBody>
          <a:bodyPr lIns="91425" tIns="45700" rIns="91425" bIns="45700" anchor="t" anchorCtr="0">
            <a:noAutofit/>
          </a:bodyPr>
          <a:lstStyle/>
          <a:p>
            <a:pPr marL="0" marR="0" lvl="0" indent="0" algn="ctr" rtl="0">
              <a:lnSpc>
                <a:spcPct val="138750"/>
              </a:lnSpc>
              <a:spcBef>
                <a:spcPts val="0"/>
              </a:spcBef>
              <a:spcAft>
                <a:spcPts val="0"/>
              </a:spcAft>
              <a:buClr>
                <a:srgbClr val="FF8939"/>
              </a:buClr>
              <a:buFont typeface="Arial"/>
              <a:buNone/>
            </a:pPr>
            <a:r>
              <a:rPr lang="en" b="0" i="0" u="none" strike="noStrike" cap="none">
                <a:solidFill>
                  <a:srgbClr val="FF8939"/>
                </a:solidFill>
                <a:latin typeface="Roboto Mono"/>
                <a:ea typeface="Roboto Mono"/>
                <a:cs typeface="Roboto Mono"/>
                <a:sym typeface="Roboto Mono"/>
              </a:rPr>
              <a:t>/ </a:t>
            </a:r>
            <a:r>
              <a:rPr lang="en" b="0" i="0" u="none" strike="noStrike" cap="none">
                <a:solidFill>
                  <a:srgbClr val="33AFF7"/>
                </a:solidFill>
                <a:latin typeface="Roboto Mono"/>
                <a:ea typeface="Roboto Mono"/>
                <a:cs typeface="Roboto Mono"/>
                <a:sym typeface="Roboto Mono"/>
              </a:rPr>
              <a:t>Expressing </a:t>
            </a:r>
            <a:r>
              <a:rPr lang="en" b="0" i="0" u="none" strike="noStrike" cap="none">
                <a:solidFill>
                  <a:srgbClr val="FF8939"/>
                </a:solidFill>
                <a:latin typeface="Roboto Mono"/>
                <a:ea typeface="Roboto Mono"/>
                <a:cs typeface="Roboto Mono"/>
                <a:sym typeface="Roboto Mono"/>
              </a:rPr>
              <a:t>/</a:t>
            </a:r>
          </a:p>
          <a:p>
            <a:pPr marL="0" marR="0" lvl="0" indent="0" algn="ctr" rtl="0">
              <a:lnSpc>
                <a:spcPct val="138750"/>
              </a:lnSpc>
              <a:spcBef>
                <a:spcPts val="0"/>
              </a:spcBef>
              <a:spcAft>
                <a:spcPts val="0"/>
              </a:spcAft>
              <a:buClr>
                <a:srgbClr val="FF8939"/>
              </a:buClr>
              <a:buFont typeface="Arial"/>
              <a:buNone/>
            </a:pPr>
            <a:r>
              <a:rPr lang="en" b="0" i="0" u="none" strike="noStrike" cap="none">
                <a:solidFill>
                  <a:srgbClr val="FF8939"/>
                </a:solidFill>
                <a:latin typeface="Roboto Mono"/>
                <a:ea typeface="Roboto Mono"/>
                <a:cs typeface="Roboto Mono"/>
                <a:sym typeface="Roboto Mono"/>
              </a:rPr>
              <a:t>/ </a:t>
            </a:r>
            <a:r>
              <a:rPr lang="en" b="0" i="0" u="none" strike="noStrike" cap="none">
                <a:solidFill>
                  <a:srgbClr val="33AFF7"/>
                </a:solidFill>
                <a:latin typeface="Roboto Mono"/>
                <a:ea typeface="Roboto Mono"/>
                <a:cs typeface="Roboto Mono"/>
                <a:sym typeface="Roboto Mono"/>
              </a:rPr>
              <a:t>Understanding </a:t>
            </a:r>
            <a:r>
              <a:rPr lang="en" b="0" i="0" u="none" strike="noStrike" cap="none">
                <a:solidFill>
                  <a:srgbClr val="FF8939"/>
                </a:solidFill>
                <a:latin typeface="Roboto Mono"/>
                <a:ea typeface="Roboto Mono"/>
                <a:cs typeface="Roboto Mono"/>
                <a:sym typeface="Roboto Mono"/>
              </a:rPr>
              <a:t>/</a:t>
            </a:r>
          </a:p>
          <a:p>
            <a:pPr marL="0" marR="0" lvl="0" indent="0" algn="ctr" rtl="0">
              <a:lnSpc>
                <a:spcPct val="138750"/>
              </a:lnSpc>
              <a:spcBef>
                <a:spcPts val="0"/>
              </a:spcBef>
              <a:spcAft>
                <a:spcPts val="0"/>
              </a:spcAft>
              <a:buClr>
                <a:srgbClr val="FF8939"/>
              </a:buClr>
              <a:buFont typeface="Arial"/>
              <a:buNone/>
            </a:pPr>
            <a:r>
              <a:rPr lang="en" b="0" i="0" u="none" strike="noStrike" cap="none">
                <a:solidFill>
                  <a:srgbClr val="FF8939"/>
                </a:solidFill>
                <a:latin typeface="Roboto Mono"/>
                <a:ea typeface="Roboto Mono"/>
                <a:cs typeface="Roboto Mono"/>
                <a:sym typeface="Roboto Mono"/>
              </a:rPr>
              <a:t>/ </a:t>
            </a:r>
            <a:r>
              <a:rPr lang="en" b="0" i="0" u="none" strike="noStrike" cap="none">
                <a:solidFill>
                  <a:srgbClr val="33AFF7"/>
                </a:solidFill>
                <a:latin typeface="Roboto Mono"/>
                <a:ea typeface="Roboto Mono"/>
                <a:cs typeface="Roboto Mono"/>
                <a:sym typeface="Roboto Mono"/>
              </a:rPr>
              <a:t>Connecting </a:t>
            </a:r>
            <a:r>
              <a:rPr lang="en" b="0" i="0" u="none" strike="noStrike" cap="none">
                <a:solidFill>
                  <a:srgbClr val="FF8939"/>
                </a:solidFill>
                <a:latin typeface="Roboto Mono"/>
                <a:ea typeface="Roboto Mono"/>
                <a:cs typeface="Roboto Mono"/>
                <a:sym typeface="Roboto Mono"/>
              </a:rPr>
              <a:t>/</a:t>
            </a:r>
            <a:r>
              <a:rPr lang="en" b="0" i="0" u="none" strike="noStrike" cap="none">
                <a:solidFill>
                  <a:srgbClr val="7F7F7F"/>
                </a:solidFill>
                <a:latin typeface="Roboto Mono"/>
                <a:ea typeface="Roboto Mono"/>
                <a:cs typeface="Roboto Mono"/>
                <a:sym typeface="Roboto Mono"/>
              </a:rPr>
              <a:t> </a:t>
            </a:r>
          </a:p>
        </p:txBody>
      </p:sp>
      <p:sp>
        <p:nvSpPr>
          <p:cNvPr id="462" name="Shape 462"/>
          <p:cNvSpPr txBox="1"/>
          <p:nvPr/>
        </p:nvSpPr>
        <p:spPr>
          <a:xfrm>
            <a:off x="-18242" y="335176"/>
            <a:ext cx="3195539" cy="492442"/>
          </a:xfrm>
          <a:prstGeom prst="rect">
            <a:avLst/>
          </a:prstGeom>
          <a:solidFill>
            <a:srgbClr val="3A3A3E"/>
          </a:solidFill>
          <a:ln>
            <a:noFill/>
          </a:ln>
          <a:effectLst>
            <a:outerShdw blurRad="50799" dist="38100" dir="2700000" algn="tl" rotWithShape="0">
              <a:srgbClr val="000000">
                <a:alpha val="42745"/>
              </a:srgbClr>
            </a:outerShdw>
          </a:effectLst>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en" sz="2600" b="0" i="0" u="none" strike="noStrike" cap="small">
                <a:solidFill>
                  <a:schemeClr val="lt1"/>
                </a:solidFill>
                <a:latin typeface="Roboto Mono"/>
                <a:ea typeface="Roboto Mono"/>
                <a:cs typeface="Roboto Mono"/>
                <a:sym typeface="Roboto Mono"/>
              </a:rPr>
              <a:t>The Computational</a:t>
            </a:r>
          </a:p>
        </p:txBody>
      </p:sp>
      <p:sp>
        <p:nvSpPr>
          <p:cNvPr id="463" name="Shape 463"/>
          <p:cNvSpPr txBox="1"/>
          <p:nvPr/>
        </p:nvSpPr>
        <p:spPr>
          <a:xfrm>
            <a:off x="609600" y="896382"/>
            <a:ext cx="1568399" cy="492442"/>
          </a:xfrm>
          <a:prstGeom prst="rect">
            <a:avLst/>
          </a:prstGeom>
          <a:solidFill>
            <a:srgbClr val="3A3A3E"/>
          </a:solidFill>
          <a:ln>
            <a:noFill/>
          </a:ln>
          <a:effectLst>
            <a:outerShdw blurRad="50799" dist="38100" dir="2700000" algn="tl" rotWithShape="0">
              <a:srgbClr val="000000">
                <a:alpha val="42745"/>
              </a:srgbClr>
            </a:outerShdw>
          </a:effectLst>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en" sz="2600" b="0" i="0" u="none" strike="noStrike" cap="small">
                <a:solidFill>
                  <a:schemeClr val="lt1"/>
                </a:solidFill>
                <a:latin typeface="Roboto Mono"/>
                <a:ea typeface="Roboto Mono"/>
                <a:cs typeface="Roboto Mono"/>
                <a:sym typeface="Roboto Mono"/>
              </a:rPr>
              <a:t>Thinker</a:t>
            </a:r>
          </a:p>
        </p:txBody>
      </p:sp>
      <p:grpSp>
        <p:nvGrpSpPr>
          <p:cNvPr id="464" name="Shape 464"/>
          <p:cNvGrpSpPr/>
          <p:nvPr/>
        </p:nvGrpSpPr>
        <p:grpSpPr>
          <a:xfrm>
            <a:off x="2101802" y="194499"/>
            <a:ext cx="4980137" cy="4501089"/>
            <a:chOff x="3633546" y="1195383"/>
            <a:chExt cx="4810997" cy="4348217"/>
          </a:xfrm>
        </p:grpSpPr>
        <p:sp>
          <p:nvSpPr>
            <p:cNvPr id="465" name="Shape 465"/>
            <p:cNvSpPr/>
            <p:nvPr/>
          </p:nvSpPr>
          <p:spPr>
            <a:xfrm>
              <a:off x="3747457" y="2613303"/>
              <a:ext cx="2116128" cy="2893677"/>
            </a:xfrm>
            <a:custGeom>
              <a:avLst/>
              <a:gdLst/>
              <a:ahLst/>
              <a:cxnLst/>
              <a:rect l="0" t="0" r="0" b="0"/>
              <a:pathLst>
                <a:path w="120000" h="120000" extrusionOk="0">
                  <a:moveTo>
                    <a:pt x="82046" y="0"/>
                  </a:moveTo>
                  <a:cubicBezTo>
                    <a:pt x="93374" y="0"/>
                    <a:pt x="104166" y="1678"/>
                    <a:pt x="113982" y="4715"/>
                  </a:cubicBezTo>
                  <a:lnTo>
                    <a:pt x="120000" y="6834"/>
                  </a:lnTo>
                  <a:lnTo>
                    <a:pt x="112721" y="10915"/>
                  </a:lnTo>
                  <a:cubicBezTo>
                    <a:pt x="93932" y="22817"/>
                    <a:pt x="82046" y="40393"/>
                    <a:pt x="82046" y="60000"/>
                  </a:cubicBezTo>
                  <a:lnTo>
                    <a:pt x="82155" y="61583"/>
                  </a:lnTo>
                  <a:lnTo>
                    <a:pt x="82155" y="61583"/>
                  </a:lnTo>
                  <a:lnTo>
                    <a:pt x="82504" y="66637"/>
                  </a:lnTo>
                  <a:cubicBezTo>
                    <a:pt x="84891" y="83822"/>
                    <a:pt x="96444" y="99025"/>
                    <a:pt x="113531" y="109591"/>
                  </a:cubicBezTo>
                  <a:lnTo>
                    <a:pt x="119990" y="113168"/>
                  </a:lnTo>
                  <a:lnTo>
                    <a:pt x="113982" y="115284"/>
                  </a:lnTo>
                  <a:cubicBezTo>
                    <a:pt x="104166" y="118321"/>
                    <a:pt x="93374" y="120000"/>
                    <a:pt x="82046" y="120000"/>
                  </a:cubicBezTo>
                  <a:cubicBezTo>
                    <a:pt x="36733" y="120000"/>
                    <a:pt x="0" y="93137"/>
                    <a:pt x="0" y="60000"/>
                  </a:cubicBezTo>
                  <a:cubicBezTo>
                    <a:pt x="0" y="26862"/>
                    <a:pt x="36733" y="0"/>
                    <a:pt x="82046" y="0"/>
                  </a:cubicBezTo>
                  <a:close/>
                </a:path>
              </a:pathLst>
            </a:custGeom>
            <a:solidFill>
              <a:schemeClr val="dk1"/>
            </a:solidFill>
            <a:ln>
              <a:noFill/>
            </a:ln>
            <a:effectLst>
              <a:outerShdw blurRad="50799" dist="38100" dir="10800000" algn="r" rotWithShape="0">
                <a:srgbClr val="000000">
                  <a:alpha val="40000"/>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Calibri"/>
                <a:buNone/>
              </a:pPr>
              <a:endParaRPr sz="1400" b="0" i="0" u="none" strike="noStrike" cap="none">
                <a:solidFill>
                  <a:schemeClr val="dk1"/>
                </a:solidFill>
                <a:latin typeface="Calibri"/>
                <a:ea typeface="Calibri"/>
                <a:cs typeface="Calibri"/>
                <a:sym typeface="Calibri"/>
              </a:endParaRPr>
            </a:p>
          </p:txBody>
        </p:sp>
        <p:sp>
          <p:nvSpPr>
            <p:cNvPr id="466" name="Shape 466"/>
            <p:cNvSpPr/>
            <p:nvPr/>
          </p:nvSpPr>
          <p:spPr>
            <a:xfrm>
              <a:off x="5555905" y="2877318"/>
              <a:ext cx="2888638" cy="2666282"/>
            </a:xfrm>
            <a:custGeom>
              <a:avLst/>
              <a:gdLst/>
              <a:ahLst/>
              <a:cxnLst/>
              <a:rect l="0" t="0" r="0" b="0"/>
              <a:pathLst>
                <a:path w="120000" h="120000" extrusionOk="0">
                  <a:moveTo>
                    <a:pt x="92153" y="0"/>
                  </a:moveTo>
                  <a:lnTo>
                    <a:pt x="93500" y="886"/>
                  </a:lnTo>
                  <a:cubicBezTo>
                    <a:pt x="109488" y="12588"/>
                    <a:pt x="120000" y="32405"/>
                    <a:pt x="120000" y="54882"/>
                  </a:cubicBezTo>
                  <a:cubicBezTo>
                    <a:pt x="120000" y="90846"/>
                    <a:pt x="93090" y="120000"/>
                    <a:pt x="59895" y="120000"/>
                  </a:cubicBezTo>
                  <a:cubicBezTo>
                    <a:pt x="28775" y="120000"/>
                    <a:pt x="3178" y="94376"/>
                    <a:pt x="100" y="61540"/>
                  </a:cubicBezTo>
                  <a:lnTo>
                    <a:pt x="0" y="59375"/>
                  </a:lnTo>
                  <a:lnTo>
                    <a:pt x="3537" y="61163"/>
                  </a:lnTo>
                  <a:cubicBezTo>
                    <a:pt x="10920" y="64317"/>
                    <a:pt x="18964" y="66050"/>
                    <a:pt x="27381" y="66050"/>
                  </a:cubicBezTo>
                  <a:cubicBezTo>
                    <a:pt x="38604" y="66050"/>
                    <a:pt x="49163" y="62970"/>
                    <a:pt x="58377" y="57547"/>
                  </a:cubicBezTo>
                  <a:lnTo>
                    <a:pt x="59815" y="56601"/>
                  </a:lnTo>
                  <a:lnTo>
                    <a:pt x="59815" y="56601"/>
                  </a:lnTo>
                  <a:lnTo>
                    <a:pt x="63739" y="54018"/>
                  </a:lnTo>
                  <a:cubicBezTo>
                    <a:pt x="78874" y="42940"/>
                    <a:pt x="89473" y="25140"/>
                    <a:pt x="91886" y="4572"/>
                  </a:cubicBezTo>
                  <a:lnTo>
                    <a:pt x="92153" y="0"/>
                  </a:lnTo>
                  <a:close/>
                </a:path>
              </a:pathLst>
            </a:custGeom>
            <a:solidFill>
              <a:schemeClr val="dk2"/>
            </a:solidFill>
            <a:ln w="127000" cap="rnd" cmpd="sng">
              <a:solidFill>
                <a:schemeClr val="dk1"/>
              </a:solidFill>
              <a:prstDash val="solid"/>
              <a:miter/>
              <a:headEnd type="none" w="med" len="med"/>
              <a:tailEnd type="none" w="med" len="med"/>
            </a:ln>
            <a:effectLst>
              <a:outerShdw blurRad="50799" dist="38100" dir="2700000" algn="tl" rotWithShape="0">
                <a:srgbClr val="000000">
                  <a:alpha val="40000"/>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Calibri"/>
                <a:buNone/>
              </a:pPr>
              <a:endParaRPr sz="1400" b="0" i="0" u="none" strike="noStrike" cap="none">
                <a:solidFill>
                  <a:schemeClr val="dk1"/>
                </a:solidFill>
                <a:latin typeface="Calibri"/>
                <a:ea typeface="Calibri"/>
                <a:cs typeface="Calibri"/>
                <a:sym typeface="Calibri"/>
              </a:endParaRPr>
            </a:p>
          </p:txBody>
        </p:sp>
        <p:sp>
          <p:nvSpPr>
            <p:cNvPr id="467" name="Shape 467"/>
            <p:cNvSpPr/>
            <p:nvPr/>
          </p:nvSpPr>
          <p:spPr>
            <a:xfrm>
              <a:off x="4672514" y="1195383"/>
              <a:ext cx="2888638" cy="2666284"/>
            </a:xfrm>
            <a:custGeom>
              <a:avLst/>
              <a:gdLst/>
              <a:ahLst/>
              <a:cxnLst/>
              <a:rect l="0" t="0" r="0" b="0"/>
              <a:pathLst>
                <a:path w="120000" h="120000" extrusionOk="0">
                  <a:moveTo>
                    <a:pt x="59895" y="0"/>
                  </a:moveTo>
                  <a:cubicBezTo>
                    <a:pt x="93090" y="0"/>
                    <a:pt x="120000" y="29153"/>
                    <a:pt x="120000" y="65117"/>
                  </a:cubicBezTo>
                  <a:cubicBezTo>
                    <a:pt x="120000" y="87594"/>
                    <a:pt x="109488" y="107411"/>
                    <a:pt x="93500" y="119113"/>
                  </a:cubicBezTo>
                  <a:lnTo>
                    <a:pt x="92153" y="120000"/>
                  </a:lnTo>
                  <a:lnTo>
                    <a:pt x="91886" y="115427"/>
                  </a:lnTo>
                  <a:cubicBezTo>
                    <a:pt x="89473" y="94859"/>
                    <a:pt x="78874" y="77059"/>
                    <a:pt x="63739" y="65981"/>
                  </a:cubicBezTo>
                  <a:lnTo>
                    <a:pt x="59895" y="63451"/>
                  </a:lnTo>
                  <a:lnTo>
                    <a:pt x="59895" y="63451"/>
                  </a:lnTo>
                  <a:lnTo>
                    <a:pt x="58377" y="62452"/>
                  </a:lnTo>
                  <a:cubicBezTo>
                    <a:pt x="49163" y="57029"/>
                    <a:pt x="38604" y="53949"/>
                    <a:pt x="27381" y="53949"/>
                  </a:cubicBezTo>
                  <a:cubicBezTo>
                    <a:pt x="18964" y="53949"/>
                    <a:pt x="10920" y="55682"/>
                    <a:pt x="3537" y="58836"/>
                  </a:cubicBezTo>
                  <a:lnTo>
                    <a:pt x="0" y="60624"/>
                  </a:lnTo>
                  <a:lnTo>
                    <a:pt x="100" y="58459"/>
                  </a:lnTo>
                  <a:cubicBezTo>
                    <a:pt x="3178" y="25623"/>
                    <a:pt x="28775" y="0"/>
                    <a:pt x="59895" y="0"/>
                  </a:cubicBezTo>
                  <a:close/>
                </a:path>
              </a:pathLst>
            </a:custGeom>
            <a:solidFill>
              <a:schemeClr val="dk2"/>
            </a:solidFill>
            <a:ln>
              <a:noFill/>
            </a:ln>
            <a:effectLst>
              <a:outerShdw blurRad="50799" dist="38100" dir="18900000" algn="bl" rotWithShape="0">
                <a:srgbClr val="000000">
                  <a:alpha val="40000"/>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Calibri"/>
                <a:buNone/>
              </a:pPr>
              <a:endParaRPr sz="1400" b="0" i="0" u="none" strike="noStrike" cap="none">
                <a:solidFill>
                  <a:schemeClr val="dk1"/>
                </a:solidFill>
                <a:latin typeface="Calibri"/>
                <a:ea typeface="Calibri"/>
                <a:cs typeface="Calibri"/>
                <a:sym typeface="Calibri"/>
              </a:endParaRPr>
            </a:p>
          </p:txBody>
        </p:sp>
        <p:sp>
          <p:nvSpPr>
            <p:cNvPr id="468" name="Shape 468"/>
            <p:cNvSpPr/>
            <p:nvPr/>
          </p:nvSpPr>
          <p:spPr>
            <a:xfrm>
              <a:off x="6043796" y="4507641"/>
              <a:ext cx="2019299" cy="342000"/>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FFFFFF"/>
                </a:buClr>
                <a:buSzPct val="25000"/>
                <a:buFont typeface="Arial"/>
                <a:buNone/>
              </a:pPr>
              <a:r>
                <a:rPr lang="en" sz="1700" b="1" i="0" u="none" strike="noStrike" cap="none">
                  <a:solidFill>
                    <a:srgbClr val="FFFFFF"/>
                  </a:solidFill>
                  <a:latin typeface="Roboto Mono"/>
                  <a:ea typeface="Roboto Mono"/>
                  <a:cs typeface="Roboto Mono"/>
                  <a:sym typeface="Roboto Mono"/>
                </a:rPr>
                <a:t>/PERSPECTIVES/</a:t>
              </a:r>
            </a:p>
          </p:txBody>
        </p:sp>
        <p:sp>
          <p:nvSpPr>
            <p:cNvPr id="469" name="Shape 469"/>
            <p:cNvSpPr/>
            <p:nvPr/>
          </p:nvSpPr>
          <p:spPr>
            <a:xfrm>
              <a:off x="5430135" y="1765760"/>
              <a:ext cx="1641312" cy="341921"/>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chemeClr val="lt1"/>
                </a:buClr>
                <a:buSzPct val="25000"/>
                <a:buFont typeface="Arial"/>
                <a:buNone/>
              </a:pPr>
              <a:r>
                <a:rPr lang="en" sz="1700" b="1" i="0" u="none" strike="noStrike" cap="none">
                  <a:solidFill>
                    <a:schemeClr val="lt1"/>
                  </a:solidFill>
                  <a:latin typeface="Roboto Mono"/>
                  <a:ea typeface="Roboto Mono"/>
                  <a:cs typeface="Roboto Mono"/>
                  <a:sym typeface="Roboto Mono"/>
                </a:rPr>
                <a:t>&lt;PRACTICES&gt;</a:t>
              </a:r>
            </a:p>
          </p:txBody>
        </p:sp>
        <p:sp>
          <p:nvSpPr>
            <p:cNvPr id="470" name="Shape 470"/>
            <p:cNvSpPr/>
            <p:nvPr/>
          </p:nvSpPr>
          <p:spPr>
            <a:xfrm>
              <a:off x="3633546" y="3838364"/>
              <a:ext cx="1512600" cy="342000"/>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chemeClr val="lt1"/>
                </a:buClr>
                <a:buSzPct val="25000"/>
                <a:buFont typeface="Arial"/>
                <a:buNone/>
              </a:pPr>
              <a:r>
                <a:rPr lang="en" sz="1700" b="1" i="0" u="none" strike="noStrike" cap="none">
                  <a:solidFill>
                    <a:schemeClr val="lt1"/>
                  </a:solidFill>
                  <a:latin typeface="Roboto Mono"/>
                  <a:ea typeface="Roboto Mono"/>
                  <a:cs typeface="Roboto Mono"/>
                  <a:sym typeface="Roboto Mono"/>
                </a:rPr>
                <a:t>{CONCEPTS}</a:t>
              </a:r>
            </a:p>
          </p:txBody>
        </p:sp>
      </p:grpSp>
      <p:pic>
        <p:nvPicPr>
          <p:cNvPr id="471" name="Shape 471" descr="Heart_Blue.png"/>
          <p:cNvPicPr preferRelativeResize="0"/>
          <p:nvPr/>
        </p:nvPicPr>
        <p:blipFill rotWithShape="1">
          <a:blip r:embed="rId4">
            <a:alphaModFix/>
          </a:blip>
          <a:srcRect/>
          <a:stretch/>
        </p:blipFill>
        <p:spPr>
          <a:xfrm>
            <a:off x="896418" y="3045015"/>
            <a:ext cx="704700" cy="506700"/>
          </a:xfrm>
          <a:prstGeom prst="rect">
            <a:avLst/>
          </a:prstGeom>
          <a:noFill/>
          <a:ln>
            <a:noFill/>
          </a:ln>
        </p:spPr>
      </p:pic>
      <p:pic>
        <p:nvPicPr>
          <p:cNvPr id="472" name="Shape 472" descr="Heart_Orange"/>
          <p:cNvPicPr preferRelativeResize="0"/>
          <p:nvPr/>
        </p:nvPicPr>
        <p:blipFill rotWithShape="1">
          <a:blip r:embed="rId5">
            <a:alphaModFix/>
          </a:blip>
          <a:srcRect/>
          <a:stretch/>
        </p:blipFill>
        <p:spPr>
          <a:xfrm>
            <a:off x="7187906" y="119147"/>
            <a:ext cx="742038" cy="533789"/>
          </a:xfrm>
          <a:prstGeom prst="rect">
            <a:avLst/>
          </a:prstGeom>
          <a:noFill/>
          <a:ln>
            <a:noFill/>
          </a:ln>
        </p:spPr>
      </p:pic>
      <p:pic>
        <p:nvPicPr>
          <p:cNvPr id="473" name="Shape 473" descr="Heart.png"/>
          <p:cNvPicPr preferRelativeResize="0"/>
          <p:nvPr/>
        </p:nvPicPr>
        <p:blipFill rotWithShape="1">
          <a:blip r:embed="rId6">
            <a:alphaModFix/>
          </a:blip>
          <a:srcRect/>
          <a:stretch/>
        </p:blipFill>
        <p:spPr>
          <a:xfrm>
            <a:off x="7588029" y="3286300"/>
            <a:ext cx="718800" cy="516900"/>
          </a:xfrm>
          <a:prstGeom prst="rect">
            <a:avLst/>
          </a:prstGeom>
          <a:noFill/>
          <a:ln>
            <a:noFill/>
          </a:ln>
        </p:spPr>
      </p:pic>
      <p:sp>
        <p:nvSpPr>
          <p:cNvPr id="474" name="Shape 474"/>
          <p:cNvSpPr txBox="1"/>
          <p:nvPr/>
        </p:nvSpPr>
        <p:spPr>
          <a:xfrm>
            <a:off x="2012950" y="527050"/>
            <a:ext cx="184666" cy="369332"/>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75" name="Shape 475"/>
          <p:cNvSpPr txBox="1"/>
          <p:nvPr/>
        </p:nvSpPr>
        <p:spPr>
          <a:xfrm>
            <a:off x="-127100" y="3551840"/>
            <a:ext cx="2756100" cy="1779000"/>
          </a:xfrm>
          <a:prstGeom prst="rect">
            <a:avLst/>
          </a:prstGeom>
          <a:noFill/>
          <a:ln>
            <a:noFill/>
          </a:ln>
        </p:spPr>
        <p:txBody>
          <a:bodyPr lIns="91425" tIns="45700" rIns="91425" bIns="45700" anchor="t" anchorCtr="0">
            <a:noAutofit/>
          </a:bodyPr>
          <a:lstStyle/>
          <a:p>
            <a:pPr marL="0" marR="0" lvl="0" indent="0" algn="ctr" rtl="0">
              <a:lnSpc>
                <a:spcPct val="138750"/>
              </a:lnSpc>
              <a:spcBef>
                <a:spcPts val="0"/>
              </a:spcBef>
              <a:spcAft>
                <a:spcPts val="0"/>
              </a:spcAft>
              <a:buClr>
                <a:srgbClr val="33AFF7"/>
              </a:buClr>
              <a:buFont typeface="Arial"/>
              <a:buNone/>
            </a:pPr>
            <a:r>
              <a:rPr lang="en" b="0" i="0" u="none" strike="noStrike" cap="none">
                <a:solidFill>
                  <a:srgbClr val="33AFF7"/>
                </a:solidFill>
                <a:latin typeface="Roboto Mono"/>
                <a:ea typeface="Roboto Mono"/>
                <a:cs typeface="Roboto Mono"/>
                <a:sym typeface="Roboto Mono"/>
              </a:rPr>
              <a:t>{ Algorithms }</a:t>
            </a:r>
          </a:p>
          <a:p>
            <a:pPr marL="0" marR="0" lvl="0" indent="0" algn="ctr" rtl="0">
              <a:lnSpc>
                <a:spcPct val="138750"/>
              </a:lnSpc>
              <a:spcBef>
                <a:spcPts val="0"/>
              </a:spcBef>
              <a:spcAft>
                <a:spcPts val="0"/>
              </a:spcAft>
              <a:buClr>
                <a:srgbClr val="33AFF7"/>
              </a:buClr>
              <a:buFont typeface="Arial"/>
              <a:buNone/>
            </a:pPr>
            <a:r>
              <a:rPr lang="en" b="0" i="0" u="none" strike="noStrike" cap="none">
                <a:solidFill>
                  <a:srgbClr val="33AFF7"/>
                </a:solidFill>
                <a:latin typeface="Roboto Mono"/>
                <a:ea typeface="Roboto Mono"/>
                <a:cs typeface="Roboto Mono"/>
                <a:sym typeface="Roboto Mono"/>
              </a:rPr>
              <a:t>{ Decomposition }</a:t>
            </a:r>
          </a:p>
          <a:p>
            <a:pPr marL="0" marR="0" lvl="0" indent="0" algn="ctr" rtl="0">
              <a:lnSpc>
                <a:spcPct val="138750"/>
              </a:lnSpc>
              <a:spcBef>
                <a:spcPts val="0"/>
              </a:spcBef>
              <a:spcAft>
                <a:spcPts val="0"/>
              </a:spcAft>
              <a:buClr>
                <a:srgbClr val="33AFF7"/>
              </a:buClr>
              <a:buFont typeface="Arial"/>
              <a:buNone/>
            </a:pPr>
            <a:r>
              <a:rPr lang="en" b="0" i="0" u="none" strike="noStrike" cap="none">
                <a:solidFill>
                  <a:srgbClr val="33AFF7"/>
                </a:solidFill>
                <a:latin typeface="Roboto Mono"/>
                <a:ea typeface="Roboto Mono"/>
                <a:cs typeface="Roboto Mono"/>
                <a:sym typeface="Roboto Mono"/>
              </a:rPr>
              <a:t>{ Pattern Recognition }</a:t>
            </a:r>
          </a:p>
          <a:p>
            <a:pPr marL="0" marR="0" lvl="0" indent="0" algn="ctr" rtl="0">
              <a:lnSpc>
                <a:spcPct val="138750"/>
              </a:lnSpc>
              <a:spcBef>
                <a:spcPts val="0"/>
              </a:spcBef>
              <a:spcAft>
                <a:spcPts val="0"/>
              </a:spcAft>
              <a:buClr>
                <a:srgbClr val="33AFF7"/>
              </a:buClr>
              <a:buFont typeface="Arial"/>
              <a:buNone/>
            </a:pPr>
            <a:r>
              <a:rPr lang="en" b="0" i="0" u="none" strike="noStrike" cap="none">
                <a:solidFill>
                  <a:srgbClr val="33AFF7"/>
                </a:solidFill>
                <a:latin typeface="Roboto Mono"/>
                <a:ea typeface="Roboto Mono"/>
                <a:cs typeface="Roboto Mono"/>
                <a:sym typeface="Roboto Mono"/>
              </a:rPr>
              <a:t>{ Abstraction }</a:t>
            </a:r>
          </a:p>
          <a:p>
            <a:pPr marL="0" marR="0" lvl="0" indent="0" algn="ctr" rtl="0">
              <a:lnSpc>
                <a:spcPct val="138750"/>
              </a:lnSpc>
              <a:spcBef>
                <a:spcPts val="0"/>
              </a:spcBef>
              <a:spcAft>
                <a:spcPts val="0"/>
              </a:spcAft>
              <a:buClr>
                <a:srgbClr val="33AFF7"/>
              </a:buClr>
              <a:buFont typeface="Arial"/>
              <a:buNone/>
            </a:pPr>
            <a:r>
              <a:rPr lang="en" b="0" i="0" u="none" strike="noStrike" cap="none">
                <a:solidFill>
                  <a:srgbClr val="33AFF7"/>
                </a:solidFill>
                <a:latin typeface="Roboto Mono"/>
                <a:ea typeface="Roboto Mono"/>
                <a:cs typeface="Roboto Mono"/>
                <a:sym typeface="Roboto Mono"/>
              </a:rPr>
              <a:t>{ Logic }</a:t>
            </a:r>
          </a:p>
          <a:p>
            <a:pPr marL="0" marR="0" lvl="0" indent="0" algn="l" rtl="0">
              <a:lnSpc>
                <a:spcPct val="138750"/>
              </a:lnSpc>
              <a:spcBef>
                <a:spcPts val="0"/>
              </a:spcBef>
              <a:spcAft>
                <a:spcPts val="0"/>
              </a:spcAft>
              <a:buClr>
                <a:srgbClr val="000000"/>
              </a:buClr>
              <a:buFont typeface="Arial"/>
              <a:buNone/>
            </a:pPr>
            <a:endParaRPr sz="1600" b="0" i="0" u="none" strike="noStrike" cap="none">
              <a:solidFill>
                <a:srgbClr val="33AFF7"/>
              </a:solidFill>
              <a:latin typeface="Arial"/>
              <a:ea typeface="Arial"/>
              <a:cs typeface="Arial"/>
              <a:sym typeface="Arial"/>
            </a:endParaRPr>
          </a:p>
        </p:txBody>
      </p:sp>
      <p:sp>
        <p:nvSpPr>
          <p:cNvPr id="476" name="Shape 476"/>
          <p:cNvSpPr txBox="1"/>
          <p:nvPr/>
        </p:nvSpPr>
        <p:spPr>
          <a:xfrm>
            <a:off x="6485342" y="627018"/>
            <a:ext cx="2090457" cy="1214863"/>
          </a:xfrm>
          <a:prstGeom prst="rect">
            <a:avLst/>
          </a:prstGeom>
          <a:noFill/>
          <a:ln>
            <a:noFill/>
          </a:ln>
        </p:spPr>
        <p:txBody>
          <a:bodyPr lIns="91425" tIns="45700" rIns="91425" bIns="45700" anchor="t" anchorCtr="0">
            <a:noAutofit/>
          </a:bodyPr>
          <a:lstStyle/>
          <a:p>
            <a:pPr marL="0" marR="0" lvl="0" indent="0" algn="ctr" rtl="0">
              <a:lnSpc>
                <a:spcPct val="138750"/>
              </a:lnSpc>
              <a:spcBef>
                <a:spcPts val="0"/>
              </a:spcBef>
              <a:spcAft>
                <a:spcPts val="0"/>
              </a:spcAft>
              <a:buClr>
                <a:schemeClr val="dk2"/>
              </a:buClr>
              <a:buFont typeface="Arial"/>
              <a:buNone/>
            </a:pPr>
            <a:r>
              <a:rPr lang="en" b="0" i="0" u="none" strike="noStrike" cap="none">
                <a:solidFill>
                  <a:schemeClr val="dk2"/>
                </a:solidFill>
                <a:latin typeface="Roboto Mono"/>
                <a:ea typeface="Roboto Mono"/>
                <a:cs typeface="Roboto Mono"/>
                <a:sym typeface="Roboto Mono"/>
              </a:rPr>
              <a:t>&lt; Planning &gt;</a:t>
            </a:r>
          </a:p>
          <a:p>
            <a:pPr marL="0" marR="0" lvl="0" indent="0" algn="ctr" rtl="0">
              <a:lnSpc>
                <a:spcPct val="138750"/>
              </a:lnSpc>
              <a:spcBef>
                <a:spcPts val="0"/>
              </a:spcBef>
              <a:spcAft>
                <a:spcPts val="0"/>
              </a:spcAft>
              <a:buClr>
                <a:schemeClr val="dk2"/>
              </a:buClr>
              <a:buFont typeface="Arial"/>
              <a:buNone/>
            </a:pPr>
            <a:r>
              <a:rPr lang="en" b="0" i="0" u="none" strike="noStrike" cap="none">
                <a:solidFill>
                  <a:schemeClr val="dk2"/>
                </a:solidFill>
                <a:latin typeface="Roboto Mono"/>
                <a:ea typeface="Roboto Mono"/>
                <a:cs typeface="Roboto Mono"/>
                <a:sym typeface="Roboto Mono"/>
              </a:rPr>
              <a:t>&lt; Collaborating &gt;</a:t>
            </a:r>
          </a:p>
          <a:p>
            <a:pPr marL="0" marR="0" lvl="0" indent="0" algn="ctr" rtl="0">
              <a:lnSpc>
                <a:spcPct val="138750"/>
              </a:lnSpc>
              <a:spcBef>
                <a:spcPts val="0"/>
              </a:spcBef>
              <a:spcAft>
                <a:spcPts val="0"/>
              </a:spcAft>
              <a:buClr>
                <a:schemeClr val="dk2"/>
              </a:buClr>
              <a:buFont typeface="Arial"/>
              <a:buNone/>
            </a:pPr>
            <a:r>
              <a:rPr lang="en" b="0" i="0" u="none" strike="noStrike" cap="none">
                <a:solidFill>
                  <a:schemeClr val="dk2"/>
                </a:solidFill>
                <a:latin typeface="Roboto Mono"/>
                <a:ea typeface="Roboto Mono"/>
                <a:cs typeface="Roboto Mono"/>
                <a:sym typeface="Roboto Mono"/>
              </a:rPr>
              <a:t>&lt; Experimenting &gt;</a:t>
            </a:r>
          </a:p>
          <a:p>
            <a:pPr marL="0" marR="0" lvl="0" indent="0" algn="ctr" rtl="0">
              <a:lnSpc>
                <a:spcPct val="138750"/>
              </a:lnSpc>
              <a:spcBef>
                <a:spcPts val="0"/>
              </a:spcBef>
              <a:spcAft>
                <a:spcPts val="0"/>
              </a:spcAft>
              <a:buClr>
                <a:schemeClr val="dk2"/>
              </a:buClr>
              <a:buFont typeface="Arial"/>
              <a:buNone/>
            </a:pPr>
            <a:r>
              <a:rPr lang="en" b="0" i="0" u="none" strike="noStrike" cap="none">
                <a:solidFill>
                  <a:schemeClr val="dk2"/>
                </a:solidFill>
                <a:latin typeface="Roboto Mono"/>
                <a:ea typeface="Roboto Mono"/>
                <a:cs typeface="Roboto Mono"/>
                <a:sym typeface="Roboto Mono"/>
              </a:rPr>
              <a:t>&lt; Debugging &gt;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Shape 482"/>
          <p:cNvSpPr txBox="1"/>
          <p:nvPr/>
        </p:nvSpPr>
        <p:spPr>
          <a:xfrm>
            <a:off x="2808150" y="1891950"/>
            <a:ext cx="3527700" cy="1359600"/>
          </a:xfrm>
          <a:prstGeom prst="rect">
            <a:avLst/>
          </a:prstGeom>
          <a:solidFill>
            <a:schemeClr val="lt1"/>
          </a:solidFill>
          <a:ln>
            <a:noFill/>
          </a:ln>
        </p:spPr>
        <p:txBody>
          <a:bodyPr lIns="91425" tIns="91425" rIns="91425" bIns="91425" anchor="t" anchorCtr="0">
            <a:noAutofit/>
          </a:bodyPr>
          <a:lstStyle/>
          <a:p>
            <a:pPr lvl="0" algn="ctr">
              <a:spcBef>
                <a:spcPts val="0"/>
              </a:spcBef>
              <a:buNone/>
            </a:pPr>
            <a:r>
              <a:rPr lang="en" sz="3600">
                <a:solidFill>
                  <a:schemeClr val="dk1"/>
                </a:solidFill>
                <a:latin typeface="Roboto Mono"/>
                <a:ea typeface="Roboto Mono"/>
                <a:cs typeface="Roboto Mono"/>
                <a:sym typeface="Roboto Mono"/>
              </a:rPr>
              <a:t>HTML</a:t>
            </a:r>
          </a:p>
          <a:p>
            <a:pPr lvl="0" algn="ctr">
              <a:spcBef>
                <a:spcPts val="0"/>
              </a:spcBef>
              <a:buNone/>
            </a:pPr>
            <a:r>
              <a:rPr lang="en" sz="3600" b="1">
                <a:solidFill>
                  <a:schemeClr val="dk1"/>
                </a:solidFill>
                <a:latin typeface="Roboto Mono"/>
                <a:ea typeface="Roboto Mono"/>
                <a:cs typeface="Roboto Mono"/>
                <a:sym typeface="Roboto Mono"/>
              </a:rPr>
              <a:t>Mad Libs!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Shape 488"/>
          <p:cNvSpPr txBox="1">
            <a:spLocks noGrp="1"/>
          </p:cNvSpPr>
          <p:nvPr>
            <p:ph type="body" idx="1"/>
          </p:nvPr>
        </p:nvSpPr>
        <p:spPr>
          <a:xfrm>
            <a:off x="4725300" y="458250"/>
            <a:ext cx="2995500" cy="787500"/>
          </a:xfrm>
          <a:prstGeom prst="rect">
            <a:avLst/>
          </a:prstGeom>
          <a:noFill/>
          <a:ln>
            <a:noFill/>
          </a:ln>
        </p:spPr>
        <p:txBody>
          <a:bodyPr lIns="91425" tIns="45700" rIns="91425" bIns="45700" anchor="t" anchorCtr="0">
            <a:noAutofit/>
          </a:bodyPr>
          <a:lstStyle/>
          <a:p>
            <a:pPr marL="0" lvl="0" indent="0" algn="l" rtl="0">
              <a:spcBef>
                <a:spcPts val="0"/>
              </a:spcBef>
              <a:buClr>
                <a:schemeClr val="lt1"/>
              </a:buClr>
              <a:buSzPct val="25000"/>
              <a:buFont typeface="Arial"/>
              <a:buNone/>
            </a:pPr>
            <a:r>
              <a:rPr lang="en">
                <a:latin typeface="Roboto Mono"/>
                <a:ea typeface="Roboto Mono"/>
                <a:cs typeface="Roboto Mono"/>
                <a:sym typeface="Roboto Mono"/>
              </a:rPr>
              <a:t>HTML Mad Libs</a:t>
            </a:r>
          </a:p>
          <a:p>
            <a:pPr marL="0" marR="0" lvl="0" indent="0" algn="ctr" rtl="0">
              <a:spcBef>
                <a:spcPts val="480"/>
              </a:spcBef>
              <a:spcAft>
                <a:spcPts val="0"/>
              </a:spcAft>
              <a:buClr>
                <a:schemeClr val="lt1"/>
              </a:buClr>
              <a:buSzPct val="25000"/>
              <a:buFont typeface="Arial"/>
              <a:buNone/>
            </a:pPr>
            <a:endParaRPr>
              <a:latin typeface="Roboto Mono"/>
              <a:ea typeface="Roboto Mono"/>
              <a:cs typeface="Roboto Mono"/>
              <a:sym typeface="Roboto Mono"/>
            </a:endParaRPr>
          </a:p>
          <a:p>
            <a:pPr marL="0" marR="0" lvl="0" indent="0" algn="ctr" rtl="0">
              <a:spcBef>
                <a:spcPts val="480"/>
              </a:spcBef>
              <a:spcAft>
                <a:spcPts val="0"/>
              </a:spcAft>
              <a:buClr>
                <a:schemeClr val="lt1"/>
              </a:buClr>
              <a:buSzPct val="25000"/>
              <a:buFont typeface="Arial"/>
              <a:buNone/>
            </a:pPr>
            <a:endParaRPr b="0" i="0" u="none" strike="noStrike" cap="none">
              <a:solidFill>
                <a:schemeClr val="lt1"/>
              </a:solidFill>
              <a:latin typeface="Roboto Mono"/>
              <a:ea typeface="Roboto Mono"/>
              <a:cs typeface="Roboto Mono"/>
              <a:sym typeface="Roboto Mono"/>
            </a:endParaRPr>
          </a:p>
          <a:p>
            <a:pPr marL="0" marR="0" lvl="0" indent="0" algn="ctr" rtl="0">
              <a:spcBef>
                <a:spcPts val="480"/>
              </a:spcBef>
              <a:spcAft>
                <a:spcPts val="0"/>
              </a:spcAft>
              <a:buClr>
                <a:schemeClr val="lt1"/>
              </a:buClr>
              <a:buSzPct val="25000"/>
              <a:buFont typeface="Arial"/>
              <a:buNone/>
            </a:pPr>
            <a:endParaRPr>
              <a:latin typeface="Roboto Mono"/>
              <a:ea typeface="Roboto Mono"/>
              <a:cs typeface="Roboto Mono"/>
              <a:sym typeface="Roboto Mono"/>
            </a:endParaRPr>
          </a:p>
          <a:p>
            <a:pPr marL="0" marR="0" lvl="0" indent="0" algn="ctr" rtl="0">
              <a:spcBef>
                <a:spcPts val="480"/>
              </a:spcBef>
              <a:spcAft>
                <a:spcPts val="0"/>
              </a:spcAft>
              <a:buClr>
                <a:schemeClr val="lt1"/>
              </a:buClr>
              <a:buSzPct val="25000"/>
              <a:buFont typeface="Arial"/>
              <a:buNone/>
            </a:pPr>
            <a:r>
              <a:rPr lang="en" b="0" i="0" u="none" strike="noStrike" cap="none">
                <a:solidFill>
                  <a:schemeClr val="lt1"/>
                </a:solidFill>
                <a:latin typeface="Roboto Mono"/>
                <a:ea typeface="Roboto Mono"/>
                <a:cs typeface="Roboto Mono"/>
                <a:sym typeface="Roboto Mono"/>
              </a:rPr>
              <a:t> </a:t>
            </a:r>
          </a:p>
          <a:p>
            <a:pPr marL="0" marR="0" lvl="0" indent="0" algn="ctr" rtl="0">
              <a:spcBef>
                <a:spcPts val="480"/>
              </a:spcBef>
              <a:spcAft>
                <a:spcPts val="0"/>
              </a:spcAft>
              <a:buClr>
                <a:schemeClr val="lt1"/>
              </a:buClr>
              <a:buSzPct val="25000"/>
              <a:buFont typeface="Arial"/>
              <a:buNone/>
            </a:pPr>
            <a:endParaRPr b="0" i="0" u="none" strike="noStrike" cap="none">
              <a:solidFill>
                <a:schemeClr val="lt1"/>
              </a:solidFill>
              <a:latin typeface="Roboto Mono"/>
              <a:ea typeface="Roboto Mono"/>
              <a:cs typeface="Roboto Mono"/>
              <a:sym typeface="Roboto Mono"/>
            </a:endParaRPr>
          </a:p>
          <a:p>
            <a:pPr marL="0" marR="0" lvl="0" indent="0" algn="ctr" rtl="0">
              <a:spcBef>
                <a:spcPts val="480"/>
              </a:spcBef>
              <a:spcAft>
                <a:spcPts val="0"/>
              </a:spcAft>
              <a:buClr>
                <a:schemeClr val="lt1"/>
              </a:buClr>
              <a:buSzPct val="25000"/>
              <a:buFont typeface="Arial"/>
              <a:buNone/>
            </a:pPr>
            <a:endParaRPr b="0" i="0" u="none" strike="noStrike" cap="none">
              <a:solidFill>
                <a:schemeClr val="lt1"/>
              </a:solidFill>
              <a:latin typeface="Roboto Mono"/>
              <a:ea typeface="Roboto Mono"/>
              <a:cs typeface="Roboto Mono"/>
              <a:sym typeface="Roboto Mono"/>
            </a:endParaRPr>
          </a:p>
          <a:p>
            <a:pPr marL="0" marR="0" lvl="0" indent="0" algn="ctr" rtl="0">
              <a:spcBef>
                <a:spcPts val="480"/>
              </a:spcBef>
              <a:buClr>
                <a:schemeClr val="lt1"/>
              </a:buClr>
              <a:buSzPct val="25000"/>
              <a:buFont typeface="Arial"/>
              <a:buNone/>
            </a:pPr>
            <a:endParaRPr b="0" i="0" u="none" strike="noStrike" cap="none">
              <a:solidFill>
                <a:schemeClr val="lt1"/>
              </a:solidFill>
              <a:latin typeface="Roboto Mono"/>
              <a:ea typeface="Roboto Mono"/>
              <a:cs typeface="Roboto Mono"/>
              <a:sym typeface="Roboto Mono"/>
            </a:endParaRPr>
          </a:p>
        </p:txBody>
      </p:sp>
      <p:sp>
        <p:nvSpPr>
          <p:cNvPr id="489" name="Shape 489"/>
          <p:cNvSpPr txBox="1"/>
          <p:nvPr/>
        </p:nvSpPr>
        <p:spPr>
          <a:xfrm>
            <a:off x="405650" y="458250"/>
            <a:ext cx="3910200" cy="475200"/>
          </a:xfrm>
          <a:prstGeom prst="rect">
            <a:avLst/>
          </a:prstGeom>
          <a:noFill/>
          <a:ln>
            <a:noFill/>
          </a:ln>
        </p:spPr>
        <p:txBody>
          <a:bodyPr lIns="91425" tIns="91425" rIns="91425" bIns="91425" anchor="t" anchorCtr="0">
            <a:noAutofit/>
          </a:bodyPr>
          <a:lstStyle/>
          <a:p>
            <a:pPr lvl="0">
              <a:spcBef>
                <a:spcPts val="0"/>
              </a:spcBef>
              <a:buNone/>
            </a:pPr>
            <a:r>
              <a:rPr lang="en" sz="1200">
                <a:solidFill>
                  <a:schemeClr val="dk1"/>
                </a:solidFill>
                <a:latin typeface="Roboto Mono"/>
                <a:ea typeface="Roboto Mono"/>
                <a:cs typeface="Roboto Mono"/>
                <a:sym typeface="Roboto Mono"/>
              </a:rPr>
              <a:t>&lt;h1&gt;</a:t>
            </a:r>
            <a:r>
              <a:rPr lang="en" sz="1200">
                <a:latin typeface="Roboto Mono"/>
                <a:ea typeface="Roboto Mono"/>
                <a:cs typeface="Roboto Mono"/>
                <a:sym typeface="Roboto Mono"/>
              </a:rPr>
              <a:t> HTML Mad Libs</a:t>
            </a:r>
            <a:r>
              <a:rPr lang="en" sz="1200">
                <a:solidFill>
                  <a:schemeClr val="dk1"/>
                </a:solidFill>
                <a:latin typeface="Roboto Mono"/>
                <a:ea typeface="Roboto Mono"/>
                <a:cs typeface="Roboto Mono"/>
                <a:sym typeface="Roboto Mono"/>
              </a:rPr>
              <a:t>&lt;/h1&gt;</a:t>
            </a:r>
          </a:p>
        </p:txBody>
      </p:sp>
      <p:sp>
        <p:nvSpPr>
          <p:cNvPr id="490" name="Shape 490"/>
          <p:cNvSpPr txBox="1"/>
          <p:nvPr/>
        </p:nvSpPr>
        <p:spPr>
          <a:xfrm>
            <a:off x="405650" y="987775"/>
            <a:ext cx="3910200" cy="456300"/>
          </a:xfrm>
          <a:prstGeom prst="rect">
            <a:avLst/>
          </a:prstGeom>
          <a:noFill/>
          <a:ln>
            <a:noFill/>
          </a:ln>
        </p:spPr>
        <p:txBody>
          <a:bodyPr lIns="91425" tIns="91425" rIns="91425" bIns="91425" anchor="t" anchorCtr="0">
            <a:noAutofit/>
          </a:bodyPr>
          <a:lstStyle/>
          <a:p>
            <a:pPr lvl="0">
              <a:spcBef>
                <a:spcPts val="0"/>
              </a:spcBef>
              <a:buNone/>
            </a:pPr>
            <a:r>
              <a:rPr lang="en" sz="1200">
                <a:solidFill>
                  <a:schemeClr val="dk1"/>
                </a:solidFill>
                <a:latin typeface="Roboto Mono"/>
                <a:ea typeface="Roboto Mono"/>
                <a:cs typeface="Roboto Mono"/>
                <a:sym typeface="Roboto Mono"/>
              </a:rPr>
              <a:t>&lt;h3&gt; </a:t>
            </a:r>
            <a:r>
              <a:rPr lang="en" sz="1200">
                <a:latin typeface="Roboto Mono"/>
                <a:ea typeface="Roboto Mono"/>
                <a:cs typeface="Roboto Mono"/>
                <a:sym typeface="Roboto Mono"/>
              </a:rPr>
              <a:t>a fun way to learn about tags</a:t>
            </a:r>
            <a:r>
              <a:rPr lang="en" sz="1200">
                <a:solidFill>
                  <a:schemeClr val="dk1"/>
                </a:solidFill>
                <a:latin typeface="Roboto Mono"/>
                <a:ea typeface="Roboto Mono"/>
                <a:cs typeface="Roboto Mono"/>
                <a:sym typeface="Roboto Mono"/>
              </a:rPr>
              <a:t>&lt;/h3&gt;</a:t>
            </a:r>
          </a:p>
          <a:p>
            <a:pPr lvl="0">
              <a:spcBef>
                <a:spcPts val="0"/>
              </a:spcBef>
              <a:buNone/>
            </a:pPr>
            <a:endParaRPr sz="1200">
              <a:latin typeface="Roboto Mono"/>
              <a:ea typeface="Roboto Mono"/>
              <a:cs typeface="Roboto Mono"/>
              <a:sym typeface="Roboto Mono"/>
            </a:endParaRPr>
          </a:p>
          <a:p>
            <a:pPr lvl="0">
              <a:spcBef>
                <a:spcPts val="0"/>
              </a:spcBef>
              <a:buNone/>
            </a:pPr>
            <a:endParaRPr sz="1200">
              <a:latin typeface="Roboto Mono"/>
              <a:ea typeface="Roboto Mono"/>
              <a:cs typeface="Roboto Mono"/>
              <a:sym typeface="Roboto Mono"/>
            </a:endParaRPr>
          </a:p>
        </p:txBody>
      </p:sp>
      <p:sp>
        <p:nvSpPr>
          <p:cNvPr id="491" name="Shape 491"/>
          <p:cNvSpPr txBox="1"/>
          <p:nvPr/>
        </p:nvSpPr>
        <p:spPr>
          <a:xfrm>
            <a:off x="4725300" y="987775"/>
            <a:ext cx="4183500" cy="456300"/>
          </a:xfrm>
          <a:prstGeom prst="rect">
            <a:avLst/>
          </a:prstGeom>
          <a:noFill/>
          <a:ln>
            <a:noFill/>
          </a:ln>
        </p:spPr>
        <p:txBody>
          <a:bodyPr lIns="91425" tIns="91425" rIns="91425" bIns="91425" anchor="t" anchorCtr="0">
            <a:noAutofit/>
          </a:bodyPr>
          <a:lstStyle/>
          <a:p>
            <a:pPr lvl="0">
              <a:spcBef>
                <a:spcPts val="0"/>
              </a:spcBef>
              <a:buNone/>
            </a:pPr>
            <a:r>
              <a:rPr lang="en" sz="1800">
                <a:solidFill>
                  <a:schemeClr val="lt1"/>
                </a:solidFill>
                <a:latin typeface="Roboto Mono"/>
                <a:ea typeface="Roboto Mono"/>
                <a:cs typeface="Roboto Mono"/>
                <a:sym typeface="Roboto Mono"/>
              </a:rPr>
              <a:t>A fun way to learn about tags</a:t>
            </a:r>
          </a:p>
        </p:txBody>
      </p:sp>
      <p:sp>
        <p:nvSpPr>
          <p:cNvPr id="492" name="Shape 492"/>
          <p:cNvSpPr txBox="1"/>
          <p:nvPr/>
        </p:nvSpPr>
        <p:spPr>
          <a:xfrm>
            <a:off x="98450" y="1444075"/>
            <a:ext cx="4276800" cy="1627800"/>
          </a:xfrm>
          <a:prstGeom prst="rect">
            <a:avLst/>
          </a:prstGeom>
          <a:noFill/>
          <a:ln>
            <a:noFill/>
          </a:ln>
        </p:spPr>
        <p:txBody>
          <a:bodyPr lIns="91425" tIns="91425" rIns="91425" bIns="91425" anchor="t" anchorCtr="0">
            <a:noAutofit/>
          </a:bodyPr>
          <a:lstStyle/>
          <a:p>
            <a:pPr lvl="0">
              <a:spcBef>
                <a:spcPts val="0"/>
              </a:spcBef>
              <a:buNone/>
            </a:pPr>
            <a:r>
              <a:rPr lang="en" sz="1200">
                <a:solidFill>
                  <a:schemeClr val="dk1"/>
                </a:solidFill>
                <a:latin typeface="Roboto Mono"/>
                <a:ea typeface="Roboto Mono"/>
                <a:cs typeface="Roboto Mono"/>
                <a:sym typeface="Roboto Mono"/>
              </a:rPr>
              <a:t>&lt;p&gt;</a:t>
            </a:r>
            <a:r>
              <a:rPr lang="en" sz="1200">
                <a:latin typeface="Roboto Mono"/>
                <a:ea typeface="Roboto Mono"/>
                <a:cs typeface="Roboto Mono"/>
                <a:sym typeface="Roboto Mono"/>
              </a:rPr>
              <a:t>Every student will be given an opening tag or a closing tag. Find your partner(s)  and follow  </a:t>
            </a:r>
          </a:p>
          <a:p>
            <a:pPr lvl="0">
              <a:spcBef>
                <a:spcPts val="0"/>
              </a:spcBef>
              <a:buNone/>
            </a:pPr>
            <a:r>
              <a:rPr lang="en" sz="1200">
                <a:solidFill>
                  <a:schemeClr val="dk1"/>
                </a:solidFill>
                <a:latin typeface="Roboto Mono"/>
                <a:ea typeface="Roboto Mono"/>
                <a:cs typeface="Roboto Mono"/>
                <a:sym typeface="Roboto Mono"/>
              </a:rPr>
              <a:t>&lt;a </a:t>
            </a:r>
            <a:r>
              <a:rPr lang="en" sz="1200">
                <a:solidFill>
                  <a:schemeClr val="dk2"/>
                </a:solidFill>
                <a:latin typeface="Roboto Mono"/>
                <a:ea typeface="Roboto Mono"/>
                <a:cs typeface="Roboto Mono"/>
                <a:sym typeface="Roboto Mono"/>
              </a:rPr>
              <a:t>href=</a:t>
            </a:r>
            <a:r>
              <a:rPr lang="en" sz="1200">
                <a:solidFill>
                  <a:schemeClr val="accent2"/>
                </a:solidFill>
                <a:latin typeface="Roboto Mono"/>
                <a:ea typeface="Roboto Mono"/>
                <a:cs typeface="Roboto Mono"/>
                <a:sym typeface="Roboto Mono"/>
              </a:rPr>
              <a:t>”</a:t>
            </a:r>
            <a:r>
              <a:rPr lang="en" sz="1200">
                <a:solidFill>
                  <a:schemeClr val="dk2"/>
                </a:solidFill>
                <a:latin typeface="Roboto Mono"/>
                <a:ea typeface="Roboto Mono"/>
                <a:cs typeface="Roboto Mono"/>
                <a:sym typeface="Roboto Mono"/>
              </a:rPr>
              <a:t>https://www.HTMLmadLibs/directions</a:t>
            </a:r>
            <a:r>
              <a:rPr lang="en" sz="1200">
                <a:solidFill>
                  <a:schemeClr val="accent2"/>
                </a:solidFill>
                <a:latin typeface="Roboto Mono"/>
                <a:ea typeface="Roboto Mono"/>
                <a:cs typeface="Roboto Mono"/>
                <a:sym typeface="Roboto Mono"/>
              </a:rPr>
              <a:t>”</a:t>
            </a:r>
            <a:r>
              <a:rPr lang="en" sz="1200">
                <a:solidFill>
                  <a:schemeClr val="dk1"/>
                </a:solidFill>
                <a:latin typeface="Roboto Mono"/>
                <a:ea typeface="Roboto Mono"/>
                <a:cs typeface="Roboto Mono"/>
                <a:sym typeface="Roboto Mono"/>
              </a:rPr>
              <a:t>&gt;</a:t>
            </a:r>
            <a:r>
              <a:rPr lang="en" sz="1200">
                <a:latin typeface="Roboto Mono"/>
                <a:ea typeface="Roboto Mono"/>
                <a:cs typeface="Roboto Mono"/>
                <a:sym typeface="Roboto Mono"/>
              </a:rPr>
              <a:t> these directions </a:t>
            </a:r>
            <a:r>
              <a:rPr lang="en" sz="1200">
                <a:solidFill>
                  <a:schemeClr val="dk1"/>
                </a:solidFill>
                <a:latin typeface="Roboto Mono"/>
                <a:ea typeface="Roboto Mono"/>
                <a:cs typeface="Roboto Mono"/>
                <a:sym typeface="Roboto Mono"/>
              </a:rPr>
              <a:t>&lt;/a&gt;.</a:t>
            </a:r>
            <a:r>
              <a:rPr lang="en" sz="1200">
                <a:latin typeface="Roboto Mono"/>
                <a:ea typeface="Roboto Mono"/>
                <a:cs typeface="Roboto Mono"/>
                <a:sym typeface="Roboto Mono"/>
              </a:rPr>
              <a:t> When you’re finished you will have learned the tags for these 5 elements of a web page.</a:t>
            </a:r>
            <a:r>
              <a:rPr lang="en" sz="1200">
                <a:solidFill>
                  <a:schemeClr val="dk1"/>
                </a:solidFill>
                <a:latin typeface="Roboto Mono"/>
                <a:ea typeface="Roboto Mono"/>
                <a:cs typeface="Roboto Mono"/>
                <a:sym typeface="Roboto Mono"/>
              </a:rPr>
              <a:t>&lt;/p&gt;</a:t>
            </a:r>
          </a:p>
          <a:p>
            <a:pPr lvl="0">
              <a:spcBef>
                <a:spcPts val="0"/>
              </a:spcBef>
              <a:buNone/>
            </a:pPr>
            <a:endParaRPr sz="1200">
              <a:latin typeface="Roboto Mono"/>
              <a:ea typeface="Roboto Mono"/>
              <a:cs typeface="Roboto Mono"/>
              <a:sym typeface="Roboto Mono"/>
            </a:endParaRPr>
          </a:p>
          <a:p>
            <a:pPr lvl="0">
              <a:spcBef>
                <a:spcPts val="0"/>
              </a:spcBef>
              <a:buNone/>
            </a:pPr>
            <a:endParaRPr sz="1200">
              <a:latin typeface="Roboto Mono"/>
              <a:ea typeface="Roboto Mono"/>
              <a:cs typeface="Roboto Mono"/>
              <a:sym typeface="Roboto Mono"/>
            </a:endParaRPr>
          </a:p>
        </p:txBody>
      </p:sp>
      <p:sp>
        <p:nvSpPr>
          <p:cNvPr id="493" name="Shape 493"/>
          <p:cNvSpPr txBox="1"/>
          <p:nvPr/>
        </p:nvSpPr>
        <p:spPr>
          <a:xfrm>
            <a:off x="222325" y="3054500"/>
            <a:ext cx="3910200" cy="1758300"/>
          </a:xfrm>
          <a:prstGeom prst="rect">
            <a:avLst/>
          </a:prstGeom>
          <a:noFill/>
          <a:ln>
            <a:noFill/>
          </a:ln>
        </p:spPr>
        <p:txBody>
          <a:bodyPr lIns="91425" tIns="91425" rIns="91425" bIns="91425" anchor="t" anchorCtr="0">
            <a:noAutofit/>
          </a:bodyPr>
          <a:lstStyle/>
          <a:p>
            <a:pPr lvl="0">
              <a:spcBef>
                <a:spcPts val="0"/>
              </a:spcBef>
              <a:buClr>
                <a:schemeClr val="accent3"/>
              </a:buClr>
              <a:buSzPct val="91666"/>
              <a:buFont typeface="Arial"/>
              <a:buNone/>
            </a:pPr>
            <a:r>
              <a:rPr lang="en" sz="1200">
                <a:solidFill>
                  <a:schemeClr val="dk1"/>
                </a:solidFill>
                <a:latin typeface="Roboto Mono"/>
                <a:ea typeface="Roboto Mono"/>
                <a:cs typeface="Roboto Mono"/>
                <a:sym typeface="Roboto Mono"/>
              </a:rPr>
              <a:t>&lt;ol&gt;</a:t>
            </a:r>
          </a:p>
          <a:p>
            <a:pPr lvl="0">
              <a:spcBef>
                <a:spcPts val="0"/>
              </a:spcBef>
              <a:buClr>
                <a:schemeClr val="accent3"/>
              </a:buClr>
              <a:buSzPct val="91666"/>
              <a:buFont typeface="Arial"/>
              <a:buNone/>
            </a:pPr>
            <a:r>
              <a:rPr lang="en" sz="1200">
                <a:solidFill>
                  <a:schemeClr val="accent3"/>
                </a:solidFill>
                <a:latin typeface="Roboto Mono"/>
                <a:ea typeface="Roboto Mono"/>
                <a:cs typeface="Roboto Mono"/>
                <a:sym typeface="Roboto Mono"/>
              </a:rPr>
              <a:t>   </a:t>
            </a:r>
            <a:r>
              <a:rPr lang="en" sz="1200">
                <a:solidFill>
                  <a:schemeClr val="dk1"/>
                </a:solidFill>
                <a:latin typeface="Roboto Mono"/>
                <a:ea typeface="Roboto Mono"/>
                <a:cs typeface="Roboto Mono"/>
                <a:sym typeface="Roboto Mono"/>
              </a:rPr>
              <a:t>&lt;li&gt;</a:t>
            </a:r>
            <a:r>
              <a:rPr lang="en" sz="1200">
                <a:solidFill>
                  <a:schemeClr val="accent3"/>
                </a:solidFill>
                <a:latin typeface="Roboto Mono"/>
                <a:ea typeface="Roboto Mono"/>
                <a:cs typeface="Roboto Mono"/>
                <a:sym typeface="Roboto Mono"/>
              </a:rPr>
              <a:t>headline </a:t>
            </a:r>
            <a:r>
              <a:rPr lang="en" sz="1200">
                <a:solidFill>
                  <a:schemeClr val="dk1"/>
                </a:solidFill>
                <a:latin typeface="Roboto Mono"/>
                <a:ea typeface="Roboto Mono"/>
                <a:cs typeface="Roboto Mono"/>
                <a:sym typeface="Roboto Mono"/>
              </a:rPr>
              <a:t>&lt;li&gt;</a:t>
            </a:r>
          </a:p>
          <a:p>
            <a:pPr lvl="0">
              <a:spcBef>
                <a:spcPts val="0"/>
              </a:spcBef>
              <a:buClr>
                <a:schemeClr val="accent3"/>
              </a:buClr>
              <a:buSzPct val="91666"/>
              <a:buFont typeface="Arial"/>
              <a:buNone/>
            </a:pPr>
            <a:r>
              <a:rPr lang="en" sz="1200">
                <a:solidFill>
                  <a:schemeClr val="accent3"/>
                </a:solidFill>
                <a:latin typeface="Roboto Mono"/>
                <a:ea typeface="Roboto Mono"/>
                <a:cs typeface="Roboto Mono"/>
                <a:sym typeface="Roboto Mono"/>
              </a:rPr>
              <a:t>   </a:t>
            </a:r>
            <a:r>
              <a:rPr lang="en" sz="1200">
                <a:solidFill>
                  <a:schemeClr val="dk1"/>
                </a:solidFill>
                <a:latin typeface="Roboto Mono"/>
                <a:ea typeface="Roboto Mono"/>
                <a:cs typeface="Roboto Mono"/>
                <a:sym typeface="Roboto Mono"/>
              </a:rPr>
              <a:t>&lt;li&gt;</a:t>
            </a:r>
            <a:r>
              <a:rPr lang="en" sz="1200">
                <a:solidFill>
                  <a:schemeClr val="accent3"/>
                </a:solidFill>
                <a:latin typeface="Roboto Mono"/>
                <a:ea typeface="Roboto Mono"/>
                <a:cs typeface="Roboto Mono"/>
                <a:sym typeface="Roboto Mono"/>
              </a:rPr>
              <a:t>paragraph </a:t>
            </a:r>
            <a:r>
              <a:rPr lang="en" sz="1200">
                <a:solidFill>
                  <a:schemeClr val="dk1"/>
                </a:solidFill>
                <a:latin typeface="Roboto Mono"/>
                <a:ea typeface="Roboto Mono"/>
                <a:cs typeface="Roboto Mono"/>
                <a:sym typeface="Roboto Mono"/>
              </a:rPr>
              <a:t>&lt;/li&gt;</a:t>
            </a:r>
          </a:p>
          <a:p>
            <a:pPr lvl="0">
              <a:spcBef>
                <a:spcPts val="0"/>
              </a:spcBef>
              <a:buClr>
                <a:schemeClr val="accent3"/>
              </a:buClr>
              <a:buSzPct val="91666"/>
              <a:buFont typeface="Arial"/>
              <a:buNone/>
            </a:pPr>
            <a:r>
              <a:rPr lang="en" sz="1200">
                <a:solidFill>
                  <a:schemeClr val="accent3"/>
                </a:solidFill>
                <a:latin typeface="Roboto Mono"/>
                <a:ea typeface="Roboto Mono"/>
                <a:cs typeface="Roboto Mono"/>
                <a:sym typeface="Roboto Mono"/>
              </a:rPr>
              <a:t>   </a:t>
            </a:r>
            <a:r>
              <a:rPr lang="en" sz="1200">
                <a:solidFill>
                  <a:schemeClr val="dk1"/>
                </a:solidFill>
                <a:latin typeface="Roboto Mono"/>
                <a:ea typeface="Roboto Mono"/>
                <a:cs typeface="Roboto Mono"/>
                <a:sym typeface="Roboto Mono"/>
              </a:rPr>
              <a:t>&lt;li&gt;</a:t>
            </a:r>
            <a:r>
              <a:rPr lang="en" sz="1200">
                <a:solidFill>
                  <a:schemeClr val="accent3"/>
                </a:solidFill>
                <a:latin typeface="Roboto Mono"/>
                <a:ea typeface="Roboto Mono"/>
                <a:cs typeface="Roboto Mono"/>
                <a:sym typeface="Roboto Mono"/>
              </a:rPr>
              <a:t>hyperlink </a:t>
            </a:r>
            <a:r>
              <a:rPr lang="en" sz="1200">
                <a:solidFill>
                  <a:schemeClr val="dk1"/>
                </a:solidFill>
                <a:latin typeface="Roboto Mono"/>
                <a:ea typeface="Roboto Mono"/>
                <a:cs typeface="Roboto Mono"/>
                <a:sym typeface="Roboto Mono"/>
              </a:rPr>
              <a:t>&lt;/li&gt;</a:t>
            </a:r>
          </a:p>
          <a:p>
            <a:pPr lvl="0">
              <a:spcBef>
                <a:spcPts val="0"/>
              </a:spcBef>
              <a:buClr>
                <a:schemeClr val="accent3"/>
              </a:buClr>
              <a:buSzPct val="91666"/>
              <a:buFont typeface="Arial"/>
              <a:buNone/>
            </a:pPr>
            <a:r>
              <a:rPr lang="en" sz="1200">
                <a:solidFill>
                  <a:schemeClr val="accent3"/>
                </a:solidFill>
                <a:latin typeface="Roboto Mono"/>
                <a:ea typeface="Roboto Mono"/>
                <a:cs typeface="Roboto Mono"/>
                <a:sym typeface="Roboto Mono"/>
              </a:rPr>
              <a:t>   </a:t>
            </a:r>
            <a:r>
              <a:rPr lang="en" sz="1200">
                <a:solidFill>
                  <a:schemeClr val="dk1"/>
                </a:solidFill>
                <a:latin typeface="Roboto Mono"/>
                <a:ea typeface="Roboto Mono"/>
                <a:cs typeface="Roboto Mono"/>
                <a:sym typeface="Roboto Mono"/>
              </a:rPr>
              <a:t>&lt;li&gt;</a:t>
            </a:r>
            <a:r>
              <a:rPr lang="en" sz="1200">
                <a:solidFill>
                  <a:schemeClr val="accent3"/>
                </a:solidFill>
                <a:latin typeface="Roboto Mono"/>
                <a:ea typeface="Roboto Mono"/>
                <a:cs typeface="Roboto Mono"/>
                <a:sym typeface="Roboto Mono"/>
              </a:rPr>
              <a:t>list type </a:t>
            </a:r>
            <a:r>
              <a:rPr lang="en" sz="1200">
                <a:solidFill>
                  <a:schemeClr val="dk1"/>
                </a:solidFill>
                <a:latin typeface="Roboto Mono"/>
                <a:ea typeface="Roboto Mono"/>
                <a:cs typeface="Roboto Mono"/>
                <a:sym typeface="Roboto Mono"/>
              </a:rPr>
              <a:t>&lt;/li&gt;</a:t>
            </a:r>
          </a:p>
          <a:p>
            <a:pPr lvl="0">
              <a:spcBef>
                <a:spcPts val="0"/>
              </a:spcBef>
              <a:buNone/>
            </a:pPr>
            <a:r>
              <a:rPr lang="en" sz="1200">
                <a:solidFill>
                  <a:schemeClr val="accent3"/>
                </a:solidFill>
                <a:latin typeface="Roboto Mono"/>
                <a:ea typeface="Roboto Mono"/>
                <a:cs typeface="Roboto Mono"/>
                <a:sym typeface="Roboto Mono"/>
              </a:rPr>
              <a:t>  </a:t>
            </a:r>
            <a:r>
              <a:rPr lang="en" sz="1200">
                <a:solidFill>
                  <a:schemeClr val="dk1"/>
                </a:solidFill>
                <a:latin typeface="Roboto Mono"/>
                <a:ea typeface="Roboto Mono"/>
                <a:cs typeface="Roboto Mono"/>
                <a:sym typeface="Roboto Mono"/>
              </a:rPr>
              <a:t> &lt;li&gt;</a:t>
            </a:r>
            <a:r>
              <a:rPr lang="en" sz="1200">
                <a:solidFill>
                  <a:schemeClr val="accent3"/>
                </a:solidFill>
                <a:latin typeface="Roboto Mono"/>
                <a:ea typeface="Roboto Mono"/>
                <a:cs typeface="Roboto Mono"/>
                <a:sym typeface="Roboto Mono"/>
              </a:rPr>
              <a:t>list item</a:t>
            </a:r>
            <a:r>
              <a:rPr lang="en" sz="1200">
                <a:solidFill>
                  <a:schemeClr val="dk1"/>
                </a:solidFill>
                <a:latin typeface="Roboto Mono"/>
                <a:ea typeface="Roboto Mono"/>
                <a:cs typeface="Roboto Mono"/>
                <a:sym typeface="Roboto Mono"/>
              </a:rPr>
              <a:t>&lt;/li&gt;</a:t>
            </a:r>
          </a:p>
          <a:p>
            <a:pPr lvl="0">
              <a:spcBef>
                <a:spcPts val="0"/>
              </a:spcBef>
              <a:buClr>
                <a:schemeClr val="accent3"/>
              </a:buClr>
              <a:buSzPct val="91666"/>
              <a:buFont typeface="Arial"/>
              <a:buNone/>
            </a:pPr>
            <a:r>
              <a:rPr lang="en" sz="1200">
                <a:solidFill>
                  <a:schemeClr val="dk1"/>
                </a:solidFill>
                <a:latin typeface="Roboto Mono"/>
                <a:ea typeface="Roboto Mono"/>
                <a:cs typeface="Roboto Mono"/>
                <a:sym typeface="Roboto Mono"/>
              </a:rPr>
              <a:t>&lt;/ol&gt;</a:t>
            </a:r>
          </a:p>
          <a:p>
            <a:pPr lvl="0">
              <a:spcBef>
                <a:spcPts val="0"/>
              </a:spcBef>
              <a:buNone/>
            </a:pPr>
            <a:endParaRPr sz="1200">
              <a:latin typeface="Roboto Mono"/>
              <a:ea typeface="Roboto Mono"/>
              <a:cs typeface="Roboto Mono"/>
              <a:sym typeface="Roboto Mono"/>
            </a:endParaRPr>
          </a:p>
        </p:txBody>
      </p:sp>
      <p:sp>
        <p:nvSpPr>
          <p:cNvPr id="494" name="Shape 494"/>
          <p:cNvSpPr txBox="1"/>
          <p:nvPr/>
        </p:nvSpPr>
        <p:spPr>
          <a:xfrm>
            <a:off x="4725300" y="1833350"/>
            <a:ext cx="3971400" cy="1378200"/>
          </a:xfrm>
          <a:prstGeom prst="rect">
            <a:avLst/>
          </a:prstGeom>
          <a:noFill/>
          <a:ln>
            <a:noFill/>
          </a:ln>
        </p:spPr>
        <p:txBody>
          <a:bodyPr lIns="91425" tIns="91425" rIns="91425" bIns="91425" anchor="t" anchorCtr="0">
            <a:noAutofit/>
          </a:bodyPr>
          <a:lstStyle/>
          <a:p>
            <a:pPr lvl="0">
              <a:spcBef>
                <a:spcPts val="0"/>
              </a:spcBef>
              <a:buClr>
                <a:schemeClr val="accent3"/>
              </a:buClr>
              <a:buSzPct val="91666"/>
              <a:buFont typeface="Arial"/>
              <a:buNone/>
            </a:pPr>
            <a:r>
              <a:rPr lang="en" sz="1200">
                <a:solidFill>
                  <a:schemeClr val="lt1"/>
                </a:solidFill>
                <a:latin typeface="Roboto Mono"/>
                <a:ea typeface="Roboto Mono"/>
                <a:cs typeface="Roboto Mono"/>
                <a:sym typeface="Roboto Mono"/>
              </a:rPr>
              <a:t>Every student will be given an opening tag or a closing tag. Find your partner (s) and follow </a:t>
            </a:r>
            <a:r>
              <a:rPr lang="en" sz="1200">
                <a:solidFill>
                  <a:schemeClr val="accent3"/>
                </a:solidFill>
                <a:latin typeface="Roboto Mono"/>
                <a:ea typeface="Roboto Mono"/>
                <a:cs typeface="Roboto Mono"/>
                <a:sym typeface="Roboto Mono"/>
              </a:rPr>
              <a:t> </a:t>
            </a:r>
            <a:r>
              <a:rPr lang="en" sz="1200">
                <a:solidFill>
                  <a:schemeClr val="dk1"/>
                </a:solidFill>
                <a:latin typeface="Roboto Mono"/>
                <a:ea typeface="Roboto Mono"/>
                <a:cs typeface="Roboto Mono"/>
                <a:sym typeface="Roboto Mono"/>
              </a:rPr>
              <a:t>these directions.</a:t>
            </a:r>
            <a:r>
              <a:rPr lang="en" sz="1200">
                <a:solidFill>
                  <a:schemeClr val="accent3"/>
                </a:solidFill>
                <a:latin typeface="Roboto Mono"/>
                <a:ea typeface="Roboto Mono"/>
                <a:cs typeface="Roboto Mono"/>
                <a:sym typeface="Roboto Mono"/>
              </a:rPr>
              <a:t> </a:t>
            </a:r>
            <a:r>
              <a:rPr lang="en" sz="1200">
                <a:solidFill>
                  <a:schemeClr val="lt1"/>
                </a:solidFill>
                <a:latin typeface="Roboto Mono"/>
                <a:ea typeface="Roboto Mono"/>
                <a:cs typeface="Roboto Mono"/>
                <a:sym typeface="Roboto Mono"/>
              </a:rPr>
              <a:t>When you’re finished you will have learned the tags for these 5 elements of a web page.</a:t>
            </a:r>
          </a:p>
        </p:txBody>
      </p:sp>
      <p:sp>
        <p:nvSpPr>
          <p:cNvPr id="495" name="Shape 495"/>
          <p:cNvSpPr txBox="1"/>
          <p:nvPr/>
        </p:nvSpPr>
        <p:spPr>
          <a:xfrm>
            <a:off x="4861950" y="3301100"/>
            <a:ext cx="3910200" cy="1283100"/>
          </a:xfrm>
          <a:prstGeom prst="rect">
            <a:avLst/>
          </a:prstGeom>
          <a:noFill/>
          <a:ln>
            <a:noFill/>
          </a:ln>
        </p:spPr>
        <p:txBody>
          <a:bodyPr lIns="91425" tIns="91425" rIns="91425" bIns="91425" anchor="t" anchorCtr="0">
            <a:noAutofit/>
          </a:bodyPr>
          <a:lstStyle/>
          <a:p>
            <a:pPr marL="457200" lvl="0" indent="-228600" rtl="0">
              <a:spcBef>
                <a:spcPts val="0"/>
              </a:spcBef>
              <a:buClr>
                <a:schemeClr val="lt1"/>
              </a:buClr>
              <a:buFont typeface="Roboto Mono"/>
              <a:buAutoNum type="arabicPeriod"/>
            </a:pPr>
            <a:r>
              <a:rPr lang="en">
                <a:solidFill>
                  <a:schemeClr val="lt1"/>
                </a:solidFill>
                <a:latin typeface="Roboto Mono"/>
                <a:ea typeface="Roboto Mono"/>
                <a:cs typeface="Roboto Mono"/>
                <a:sym typeface="Roboto Mono"/>
              </a:rPr>
              <a:t>Headline </a:t>
            </a:r>
          </a:p>
          <a:p>
            <a:pPr marL="457200" lvl="0" indent="-228600" rtl="0">
              <a:spcBef>
                <a:spcPts val="0"/>
              </a:spcBef>
              <a:buClr>
                <a:schemeClr val="lt1"/>
              </a:buClr>
              <a:buFont typeface="Roboto Mono"/>
              <a:buAutoNum type="arabicPeriod"/>
            </a:pPr>
            <a:r>
              <a:rPr lang="en">
                <a:solidFill>
                  <a:schemeClr val="lt1"/>
                </a:solidFill>
                <a:latin typeface="Roboto Mono"/>
                <a:ea typeface="Roboto Mono"/>
                <a:cs typeface="Roboto Mono"/>
                <a:sym typeface="Roboto Mono"/>
              </a:rPr>
              <a:t>Paragraph </a:t>
            </a:r>
          </a:p>
          <a:p>
            <a:pPr marL="457200" lvl="0" indent="-228600" rtl="0">
              <a:spcBef>
                <a:spcPts val="0"/>
              </a:spcBef>
              <a:buClr>
                <a:schemeClr val="lt1"/>
              </a:buClr>
              <a:buFont typeface="Roboto Mono"/>
              <a:buAutoNum type="arabicPeriod"/>
            </a:pPr>
            <a:r>
              <a:rPr lang="en">
                <a:solidFill>
                  <a:schemeClr val="lt1"/>
                </a:solidFill>
                <a:latin typeface="Roboto Mono"/>
                <a:ea typeface="Roboto Mono"/>
                <a:cs typeface="Roboto Mono"/>
                <a:sym typeface="Roboto Mono"/>
              </a:rPr>
              <a:t>Hyperlink </a:t>
            </a:r>
          </a:p>
          <a:p>
            <a:pPr marL="457200" lvl="0" indent="-228600" rtl="0">
              <a:spcBef>
                <a:spcPts val="0"/>
              </a:spcBef>
              <a:buClr>
                <a:schemeClr val="lt1"/>
              </a:buClr>
              <a:buFont typeface="Roboto Mono"/>
              <a:buAutoNum type="arabicPeriod"/>
            </a:pPr>
            <a:r>
              <a:rPr lang="en">
                <a:solidFill>
                  <a:schemeClr val="lt1"/>
                </a:solidFill>
                <a:latin typeface="Roboto Mono"/>
                <a:ea typeface="Roboto Mono"/>
                <a:cs typeface="Roboto Mono"/>
                <a:sym typeface="Roboto Mono"/>
              </a:rPr>
              <a:t>List type </a:t>
            </a:r>
          </a:p>
          <a:p>
            <a:pPr marL="457200" lvl="0" indent="-228600">
              <a:spcBef>
                <a:spcPts val="0"/>
              </a:spcBef>
              <a:buClr>
                <a:schemeClr val="lt1"/>
              </a:buClr>
              <a:buFont typeface="Roboto Mono"/>
              <a:buAutoNum type="arabicPeriod"/>
            </a:pPr>
            <a:r>
              <a:rPr lang="en">
                <a:solidFill>
                  <a:schemeClr val="lt1"/>
                </a:solidFill>
                <a:latin typeface="Roboto Mono"/>
                <a:ea typeface="Roboto Mono"/>
                <a:cs typeface="Roboto Mono"/>
                <a:sym typeface="Roboto Mono"/>
              </a:rPr>
              <a:t>List item</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Shape 501"/>
          <p:cNvSpPr txBox="1">
            <a:spLocks noGrp="1"/>
          </p:cNvSpPr>
          <p:nvPr>
            <p:ph type="title"/>
          </p:nvPr>
        </p:nvSpPr>
        <p:spPr>
          <a:xfrm>
            <a:off x="2590800" y="205979"/>
            <a:ext cx="6096000" cy="857400"/>
          </a:xfrm>
          <a:prstGeom prst="rect">
            <a:avLst/>
          </a:prstGeom>
        </p:spPr>
        <p:txBody>
          <a:bodyPr lIns="91425" tIns="91425" rIns="91425" bIns="91425" anchor="ctr" anchorCtr="0">
            <a:noAutofit/>
          </a:bodyPr>
          <a:lstStyle/>
          <a:p>
            <a:pPr lvl="0">
              <a:spcBef>
                <a:spcPts val="0"/>
              </a:spcBef>
              <a:buNone/>
            </a:pPr>
            <a:r>
              <a:rPr lang="en">
                <a:latin typeface="Roboto Mono"/>
                <a:ea typeface="Roboto Mono"/>
                <a:cs typeface="Roboto Mono"/>
                <a:sym typeface="Roboto Mono"/>
              </a:rPr>
              <a:t>Directions</a:t>
            </a:r>
          </a:p>
          <a:p>
            <a:pPr lvl="0">
              <a:spcBef>
                <a:spcPts val="0"/>
              </a:spcBef>
              <a:buNone/>
            </a:pPr>
            <a:r>
              <a:rPr lang="en" sz="2400">
                <a:latin typeface="Roboto Mono"/>
                <a:ea typeface="Roboto Mono"/>
                <a:cs typeface="Roboto Mono"/>
                <a:sym typeface="Roboto Mono"/>
              </a:rPr>
              <a:t>For brainstorming</a:t>
            </a:r>
          </a:p>
        </p:txBody>
      </p:sp>
      <p:sp>
        <p:nvSpPr>
          <p:cNvPr id="502" name="Shape 502"/>
          <p:cNvSpPr txBox="1">
            <a:spLocks noGrp="1"/>
          </p:cNvSpPr>
          <p:nvPr>
            <p:ph type="body" idx="1"/>
          </p:nvPr>
        </p:nvSpPr>
        <p:spPr>
          <a:xfrm>
            <a:off x="2748000" y="1295275"/>
            <a:ext cx="5781600" cy="3795600"/>
          </a:xfrm>
          <a:prstGeom prst="rect">
            <a:avLst/>
          </a:prstGeom>
        </p:spPr>
        <p:txBody>
          <a:bodyPr lIns="91425" tIns="91425" rIns="91425" bIns="91425" anchor="t" anchorCtr="0">
            <a:noAutofit/>
          </a:bodyPr>
          <a:lstStyle/>
          <a:p>
            <a:pPr marL="457200" lvl="0" indent="-317500" rtl="0">
              <a:spcBef>
                <a:spcPts val="0"/>
              </a:spcBef>
              <a:buSzPct val="100000"/>
              <a:buFont typeface="Roboto Mono"/>
            </a:pPr>
            <a:r>
              <a:rPr lang="en" sz="1400">
                <a:solidFill>
                  <a:srgbClr val="FF9900"/>
                </a:solidFill>
                <a:latin typeface="Roboto Mono"/>
                <a:ea typeface="Roboto Mono"/>
                <a:cs typeface="Roboto Mono"/>
                <a:sym typeface="Roboto Mono"/>
              </a:rPr>
              <a:t>&lt;h1&gt; teams</a:t>
            </a:r>
            <a:r>
              <a:rPr lang="en" sz="1400">
                <a:latin typeface="Roboto Mono"/>
                <a:ea typeface="Roboto Mono"/>
                <a:cs typeface="Roboto Mono"/>
                <a:sym typeface="Roboto Mono"/>
              </a:rPr>
              <a:t>: 3 headlines</a:t>
            </a:r>
          </a:p>
          <a:p>
            <a:pPr marL="457200" lvl="0" indent="-317500" rtl="0">
              <a:spcBef>
                <a:spcPts val="0"/>
              </a:spcBef>
              <a:buSzPct val="100000"/>
              <a:buFont typeface="Roboto Mono"/>
            </a:pPr>
            <a:r>
              <a:rPr lang="en" sz="1400">
                <a:solidFill>
                  <a:schemeClr val="dk2"/>
                </a:solidFill>
                <a:latin typeface="Roboto Mono"/>
                <a:ea typeface="Roboto Mono"/>
                <a:cs typeface="Roboto Mono"/>
                <a:sym typeface="Roboto Mono"/>
              </a:rPr>
              <a:t>&lt;h3&gt; teams: </a:t>
            </a:r>
            <a:r>
              <a:rPr lang="en" sz="1400">
                <a:latin typeface="Roboto Mono"/>
                <a:ea typeface="Roboto Mono"/>
                <a:cs typeface="Roboto Mono"/>
                <a:sym typeface="Roboto Mono"/>
              </a:rPr>
              <a:t>3 subheadlines</a:t>
            </a:r>
          </a:p>
          <a:p>
            <a:pPr marL="0" lvl="0" indent="0" rtl="0">
              <a:spcBef>
                <a:spcPts val="0"/>
              </a:spcBef>
              <a:buNone/>
            </a:pPr>
            <a:endParaRPr sz="1400">
              <a:latin typeface="Roboto Mono"/>
              <a:ea typeface="Roboto Mono"/>
              <a:cs typeface="Roboto Mono"/>
              <a:sym typeface="Roboto Mono"/>
            </a:endParaRPr>
          </a:p>
          <a:p>
            <a:pPr marL="457200" lvl="0" indent="-317500" rtl="0">
              <a:spcBef>
                <a:spcPts val="0"/>
              </a:spcBef>
              <a:buSzPct val="100000"/>
              <a:buFont typeface="Roboto Mono"/>
            </a:pPr>
            <a:r>
              <a:rPr lang="en" sz="1400">
                <a:solidFill>
                  <a:schemeClr val="dk2"/>
                </a:solidFill>
                <a:latin typeface="Roboto Mono"/>
                <a:ea typeface="Roboto Mono"/>
                <a:cs typeface="Roboto Mono"/>
                <a:sym typeface="Roboto Mono"/>
              </a:rPr>
              <a:t>&lt;p&gt; teams: </a:t>
            </a:r>
            <a:r>
              <a:rPr lang="en" sz="1400">
                <a:latin typeface="Roboto Mono"/>
                <a:ea typeface="Roboto Mono"/>
                <a:cs typeface="Roboto Mono"/>
                <a:sym typeface="Roboto Mono"/>
              </a:rPr>
              <a:t>a paragraph of 3 lines  that will include a blank phrase for a link. And end with a blank phrase for a list that might include three items.</a:t>
            </a:r>
          </a:p>
          <a:p>
            <a:pPr marL="0" lvl="0" indent="0" rtl="0">
              <a:spcBef>
                <a:spcPts val="0"/>
              </a:spcBef>
              <a:buNone/>
            </a:pPr>
            <a:endParaRPr sz="1400">
              <a:latin typeface="Roboto Mono"/>
              <a:ea typeface="Roboto Mono"/>
              <a:cs typeface="Roboto Mono"/>
              <a:sym typeface="Roboto Mono"/>
            </a:endParaRPr>
          </a:p>
          <a:p>
            <a:pPr marL="457200" lvl="0" indent="-317500" rtl="0">
              <a:spcBef>
                <a:spcPts val="0"/>
              </a:spcBef>
              <a:buSzPct val="100000"/>
              <a:buFont typeface="Roboto Mono"/>
            </a:pPr>
            <a:r>
              <a:rPr lang="en" sz="1400">
                <a:solidFill>
                  <a:schemeClr val="dk2"/>
                </a:solidFill>
                <a:latin typeface="Roboto Mono"/>
                <a:ea typeface="Roboto Mono"/>
                <a:cs typeface="Roboto Mono"/>
                <a:sym typeface="Roboto Mono"/>
              </a:rPr>
              <a:t>&lt;a&gt; teams: </a:t>
            </a:r>
            <a:r>
              <a:rPr lang="en" sz="1400">
                <a:latin typeface="Roboto Mono"/>
                <a:ea typeface="Roboto Mono"/>
                <a:cs typeface="Roboto Mono"/>
                <a:sym typeface="Roboto Mono"/>
              </a:rPr>
              <a:t>one hyperlink with a made up web page address and text that could be clicked in a paragraph.</a:t>
            </a:r>
          </a:p>
          <a:p>
            <a:pPr marL="0" lvl="0" indent="0" rtl="0">
              <a:spcBef>
                <a:spcPts val="0"/>
              </a:spcBef>
              <a:buNone/>
            </a:pPr>
            <a:endParaRPr sz="1400">
              <a:latin typeface="Roboto Mono"/>
              <a:ea typeface="Roboto Mono"/>
              <a:cs typeface="Roboto Mono"/>
              <a:sym typeface="Roboto Mono"/>
            </a:endParaRPr>
          </a:p>
          <a:p>
            <a:pPr marL="457200" lvl="0" indent="-317500" rtl="0">
              <a:spcBef>
                <a:spcPts val="0"/>
              </a:spcBef>
              <a:buSzPct val="100000"/>
              <a:buFont typeface="Roboto Mono"/>
            </a:pPr>
            <a:r>
              <a:rPr lang="en" sz="1400">
                <a:solidFill>
                  <a:schemeClr val="dk2"/>
                </a:solidFill>
                <a:latin typeface="Roboto Mono"/>
                <a:ea typeface="Roboto Mono"/>
                <a:cs typeface="Roboto Mono"/>
                <a:sym typeface="Roboto Mono"/>
              </a:rPr>
              <a:t>&lt;ol&gt; or &lt;ul&gt; teams: </a:t>
            </a:r>
            <a:r>
              <a:rPr lang="en" sz="1400">
                <a:latin typeface="Roboto Mono"/>
                <a:ea typeface="Roboto Mono"/>
                <a:cs typeface="Roboto Mono"/>
                <a:sym typeface="Roboto Mono"/>
              </a:rPr>
              <a:t>3 types of list</a:t>
            </a:r>
          </a:p>
          <a:p>
            <a:pPr marL="457200" lvl="0" indent="-317500" rtl="0">
              <a:spcBef>
                <a:spcPts val="0"/>
              </a:spcBef>
              <a:buSzPct val="100000"/>
              <a:buFont typeface="Roboto Mono"/>
            </a:pPr>
            <a:r>
              <a:rPr lang="en" sz="1400">
                <a:solidFill>
                  <a:schemeClr val="dk2"/>
                </a:solidFill>
                <a:latin typeface="Roboto Mono"/>
                <a:ea typeface="Roboto Mono"/>
                <a:cs typeface="Roboto Mono"/>
                <a:sym typeface="Roboto Mono"/>
              </a:rPr>
              <a:t>&lt;li&gt; teams: </a:t>
            </a:r>
            <a:r>
              <a:rPr lang="en" sz="1400">
                <a:latin typeface="Roboto Mono"/>
                <a:ea typeface="Roboto Mono"/>
                <a:cs typeface="Roboto Mono"/>
                <a:sym typeface="Roboto Mono"/>
              </a:rPr>
              <a:t>3 items that might go on a list.</a:t>
            </a:r>
          </a:p>
        </p:txBody>
      </p:sp>
      <p:sp>
        <p:nvSpPr>
          <p:cNvPr id="503" name="Shape 503"/>
          <p:cNvSpPr txBox="1"/>
          <p:nvPr/>
        </p:nvSpPr>
        <p:spPr>
          <a:xfrm>
            <a:off x="246475" y="1585175"/>
            <a:ext cx="2220000" cy="2112000"/>
          </a:xfrm>
          <a:prstGeom prst="rect">
            <a:avLst/>
          </a:prstGeom>
          <a:noFill/>
          <a:ln>
            <a:noFill/>
          </a:ln>
        </p:spPr>
        <p:txBody>
          <a:bodyPr lIns="91425" tIns="91425" rIns="91425" bIns="91425" anchor="t" anchorCtr="0">
            <a:noAutofit/>
          </a:bodyPr>
          <a:lstStyle/>
          <a:p>
            <a:pPr lvl="0">
              <a:spcBef>
                <a:spcPts val="0"/>
              </a:spcBef>
              <a:buNone/>
            </a:pPr>
            <a:r>
              <a:rPr lang="en" sz="1800">
                <a:solidFill>
                  <a:schemeClr val="lt1"/>
                </a:solidFill>
                <a:latin typeface="Roboto Mono"/>
                <a:ea typeface="Roboto Mono"/>
                <a:cs typeface="Roboto Mono"/>
                <a:sym typeface="Roboto Mono"/>
              </a:rPr>
              <a:t>Write content and tags down on a piece of paper you can hold up (except for paragraph, which can be read out loud</a:t>
            </a:r>
            <a:r>
              <a:rPr lang="en" sz="2400">
                <a:solidFill>
                  <a:schemeClr val="lt1"/>
                </a:solidFill>
              </a:rPr>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Shape 509"/>
          <p:cNvSpPr txBox="1">
            <a:spLocks noGrp="1"/>
          </p:cNvSpPr>
          <p:nvPr>
            <p:ph type="title"/>
          </p:nvPr>
        </p:nvSpPr>
        <p:spPr>
          <a:xfrm>
            <a:off x="2590800" y="205979"/>
            <a:ext cx="6096000" cy="857400"/>
          </a:xfrm>
          <a:prstGeom prst="rect">
            <a:avLst/>
          </a:prstGeom>
        </p:spPr>
        <p:txBody>
          <a:bodyPr lIns="91425" tIns="91425" rIns="91425" bIns="91425" anchor="ctr" anchorCtr="0">
            <a:noAutofit/>
          </a:bodyPr>
          <a:lstStyle/>
          <a:p>
            <a:pPr lvl="0">
              <a:spcBef>
                <a:spcPts val="0"/>
              </a:spcBef>
              <a:buNone/>
            </a:pPr>
            <a:r>
              <a:rPr lang="en" sz="2400">
                <a:solidFill>
                  <a:schemeClr val="dk1"/>
                </a:solidFill>
                <a:latin typeface="Roboto Mono"/>
                <a:ea typeface="Roboto Mono"/>
                <a:cs typeface="Roboto Mono"/>
                <a:sym typeface="Roboto Mono"/>
              </a:rPr>
              <a:t>Let’s Put together our Web Page</a:t>
            </a:r>
          </a:p>
          <a:p>
            <a:pPr lvl="0">
              <a:spcBef>
                <a:spcPts val="0"/>
              </a:spcBef>
              <a:buNone/>
            </a:pPr>
            <a:r>
              <a:rPr lang="en" sz="1800">
                <a:solidFill>
                  <a:schemeClr val="dk1"/>
                </a:solidFill>
                <a:latin typeface="Roboto Mono"/>
                <a:ea typeface="Roboto Mono"/>
                <a:cs typeface="Roboto Mono"/>
                <a:sym typeface="Roboto Mono"/>
              </a:rPr>
              <a:t>The way a computer would!</a:t>
            </a:r>
          </a:p>
        </p:txBody>
      </p:sp>
      <p:sp>
        <p:nvSpPr>
          <p:cNvPr id="510" name="Shape 510"/>
          <p:cNvSpPr txBox="1">
            <a:spLocks noGrp="1"/>
          </p:cNvSpPr>
          <p:nvPr>
            <p:ph type="body" idx="1"/>
          </p:nvPr>
        </p:nvSpPr>
        <p:spPr>
          <a:xfrm>
            <a:off x="3124200" y="1722116"/>
            <a:ext cx="5562600" cy="2872499"/>
          </a:xfrm>
          <a:prstGeom prst="rect">
            <a:avLst/>
          </a:prstGeom>
        </p:spPr>
        <p:txBody>
          <a:bodyPr lIns="91425" tIns="91425" rIns="91425" bIns="91425" anchor="t" anchorCtr="0">
            <a:noAutofit/>
          </a:bodyPr>
          <a:lstStyle/>
          <a:p>
            <a:pPr lvl="0">
              <a:spcBef>
                <a:spcPts val="0"/>
              </a:spcBef>
              <a:buNone/>
            </a:pPr>
            <a:r>
              <a:rPr lang="en" sz="1800">
                <a:latin typeface="Roboto Mono"/>
                <a:ea typeface="Roboto Mono"/>
                <a:cs typeface="Roboto Mono"/>
                <a:sym typeface="Roboto Mono"/>
              </a:rPr>
              <a:t>Keep in mind that a computer can only follow directions of HTML tags. I doesn’t “know”  when information begins or ends, or whether or not it makes sense. </a:t>
            </a:r>
          </a:p>
          <a:p>
            <a:pPr lvl="0" rtl="0">
              <a:spcBef>
                <a:spcPts val="0"/>
              </a:spcBef>
              <a:buNone/>
            </a:pPr>
            <a:endParaRPr sz="1800">
              <a:latin typeface="Roboto Mono"/>
              <a:ea typeface="Roboto Mono"/>
              <a:cs typeface="Roboto Mono"/>
              <a:sym typeface="Roboto Mono"/>
            </a:endParaRPr>
          </a:p>
          <a:p>
            <a:pPr lvl="0">
              <a:spcBef>
                <a:spcPts val="0"/>
              </a:spcBef>
              <a:buNone/>
            </a:pPr>
            <a:r>
              <a:rPr lang="en" sz="1800">
                <a:latin typeface="Roboto Mono"/>
                <a:ea typeface="Roboto Mono"/>
                <a:cs typeface="Roboto Mono"/>
                <a:sym typeface="Roboto Mono"/>
              </a:rPr>
              <a:t>Computers depend on us to create content that is meaningful to others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Shape 516"/>
          <p:cNvSpPr txBox="1"/>
          <p:nvPr/>
        </p:nvSpPr>
        <p:spPr>
          <a:xfrm>
            <a:off x="457143" y="153931"/>
            <a:ext cx="8229093" cy="3204102"/>
          </a:xfrm>
          <a:prstGeom prst="rect">
            <a:avLst/>
          </a:prstGeom>
          <a:noFill/>
          <a:ln>
            <a:noFill/>
          </a:ln>
        </p:spPr>
        <p:txBody>
          <a:bodyPr lIns="91425" tIns="91425" rIns="91425" bIns="91425" anchor="ctr" anchorCtr="0">
            <a:noAutofit/>
          </a:bodyPr>
          <a:lstStyle/>
          <a:p>
            <a:pPr marL="342900" marR="0" lvl="0" indent="0" algn="ctr" rtl="0">
              <a:lnSpc>
                <a:spcPct val="100000"/>
              </a:lnSpc>
              <a:spcBef>
                <a:spcPts val="0"/>
              </a:spcBef>
              <a:spcAft>
                <a:spcPts val="0"/>
              </a:spcAft>
              <a:buClr>
                <a:schemeClr val="dk1"/>
              </a:buClr>
              <a:buSzPct val="25000"/>
              <a:buFont typeface="Arial"/>
              <a:buNone/>
            </a:pPr>
            <a:r>
              <a:rPr lang="en" sz="3000" b="0" i="0" u="none" strike="noStrike" cap="none">
                <a:solidFill>
                  <a:schemeClr val="accent5"/>
                </a:solidFill>
                <a:latin typeface="Roboto Mono"/>
                <a:ea typeface="Roboto Mono"/>
                <a:cs typeface="Roboto Mono"/>
                <a:sym typeface="Roboto Mono"/>
              </a:rPr>
              <a:t>Questions? Suggestions? </a:t>
            </a:r>
            <a:br>
              <a:rPr lang="en" sz="3000" b="0" i="0" u="none" strike="noStrike" cap="none">
                <a:solidFill>
                  <a:schemeClr val="accent5"/>
                </a:solidFill>
                <a:latin typeface="Roboto Mono"/>
                <a:ea typeface="Roboto Mono"/>
                <a:cs typeface="Roboto Mono"/>
                <a:sym typeface="Roboto Mono"/>
              </a:rPr>
            </a:br>
            <a:r>
              <a:rPr lang="en" sz="3000" b="0" i="0" u="none" strike="noStrike" cap="none">
                <a:solidFill>
                  <a:schemeClr val="accent5"/>
                </a:solidFill>
                <a:latin typeface="Roboto Mono"/>
                <a:ea typeface="Roboto Mono"/>
                <a:cs typeface="Roboto Mono"/>
                <a:sym typeface="Roboto Mono"/>
              </a:rPr>
              <a:t>We’d love to hear from you.</a:t>
            </a:r>
            <a:r>
              <a:rPr lang="en" sz="3000" b="0" i="0" u="none" strike="noStrike" cap="none">
                <a:solidFill>
                  <a:schemeClr val="dk1"/>
                </a:solidFill>
                <a:latin typeface="Roboto Mono"/>
                <a:ea typeface="Roboto Mono"/>
                <a:cs typeface="Roboto Mono"/>
                <a:sym typeface="Roboto Mono"/>
              </a:rPr>
              <a:t/>
            </a:r>
            <a:br>
              <a:rPr lang="en" sz="3000" b="0" i="0" u="none" strike="noStrike" cap="none">
                <a:solidFill>
                  <a:schemeClr val="dk1"/>
                </a:solidFill>
                <a:latin typeface="Roboto Mono"/>
                <a:ea typeface="Roboto Mono"/>
                <a:cs typeface="Roboto Mono"/>
                <a:sym typeface="Roboto Mono"/>
              </a:rPr>
            </a:br>
            <a:r>
              <a:rPr lang="en" sz="3000" b="0" i="0" u="none" strike="noStrike" cap="none">
                <a:solidFill>
                  <a:schemeClr val="dk1"/>
                </a:solidFill>
                <a:latin typeface="Roboto Mono"/>
                <a:ea typeface="Roboto Mono"/>
                <a:cs typeface="Roboto Mono"/>
                <a:sym typeface="Roboto Mono"/>
              </a:rPr>
              <a:t/>
            </a:r>
            <a:br>
              <a:rPr lang="en" sz="3000" b="0" i="0" u="none" strike="noStrike" cap="none">
                <a:solidFill>
                  <a:schemeClr val="dk1"/>
                </a:solidFill>
                <a:latin typeface="Roboto Mono"/>
                <a:ea typeface="Roboto Mono"/>
                <a:cs typeface="Roboto Mono"/>
                <a:sym typeface="Roboto Mono"/>
              </a:rPr>
            </a:br>
            <a:r>
              <a:rPr lang="en" sz="3000" b="0" i="0" u="none" strike="noStrike" cap="none">
                <a:solidFill>
                  <a:schemeClr val="dk2"/>
                </a:solidFill>
                <a:latin typeface="Roboto Mono"/>
                <a:ea typeface="Roboto Mono"/>
                <a:cs typeface="Roboto Mono"/>
                <a:sym typeface="Roboto Mono"/>
              </a:rPr>
              <a:t>educators@kidscodejeunesse.org</a:t>
            </a:r>
          </a:p>
        </p:txBody>
      </p:sp>
      <p:sp>
        <p:nvSpPr>
          <p:cNvPr id="517" name="Shape 517"/>
          <p:cNvSpPr txBox="1"/>
          <p:nvPr/>
        </p:nvSpPr>
        <p:spPr>
          <a:xfrm>
            <a:off x="308439" y="4388703"/>
            <a:ext cx="4935900" cy="831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2"/>
              </a:buClr>
              <a:buSzPct val="25000"/>
              <a:buFont typeface="Arial"/>
              <a:buNone/>
            </a:pPr>
            <a:r>
              <a:rPr lang="en" sz="1800" b="0" i="0" u="none" strike="noStrike" cap="none">
                <a:solidFill>
                  <a:srgbClr val="D9D9D9"/>
                </a:solidFill>
                <a:latin typeface="Roboto Mono"/>
                <a:ea typeface="Roboto Mono"/>
                <a:cs typeface="Roboto Mono"/>
                <a:sym typeface="Roboto Mono"/>
              </a:rPr>
              <a:t>www.kidscodejeunesse.org</a:t>
            </a:r>
          </a:p>
          <a:p>
            <a:pPr marL="0" marR="0" lvl="0" indent="0" algn="ctr" rtl="0">
              <a:lnSpc>
                <a:spcPct val="100000"/>
              </a:lnSpc>
              <a:spcBef>
                <a:spcPts val="0"/>
              </a:spcBef>
              <a:spcAft>
                <a:spcPts val="0"/>
              </a:spcAft>
              <a:buClr>
                <a:srgbClr val="000000"/>
              </a:buClr>
              <a:buFont typeface="Arial"/>
              <a:buNone/>
            </a:pPr>
            <a:endParaRPr sz="2000" b="0" i="0" u="none" strike="noStrike" cap="none">
              <a:solidFill>
                <a:srgbClr val="EB581D"/>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Shape 523"/>
          <p:cNvSpPr txBox="1"/>
          <p:nvPr/>
        </p:nvSpPr>
        <p:spPr>
          <a:xfrm>
            <a:off x="176525" y="778025"/>
            <a:ext cx="8586600" cy="3204000"/>
          </a:xfrm>
          <a:prstGeom prst="rect">
            <a:avLst/>
          </a:prstGeom>
          <a:noFill/>
          <a:ln>
            <a:noFill/>
          </a:ln>
        </p:spPr>
        <p:txBody>
          <a:bodyPr lIns="91425" tIns="91425" rIns="91425" bIns="91425" anchor="ctr" anchorCtr="0">
            <a:noAutofit/>
          </a:bodyPr>
          <a:lstStyle/>
          <a:p>
            <a:pPr marL="342900" marR="0" lvl="0" indent="0" algn="ctr" rtl="0">
              <a:lnSpc>
                <a:spcPct val="100000"/>
              </a:lnSpc>
              <a:spcBef>
                <a:spcPts val="0"/>
              </a:spcBef>
              <a:spcAft>
                <a:spcPts val="0"/>
              </a:spcAft>
              <a:buClr>
                <a:schemeClr val="dk1"/>
              </a:buClr>
              <a:buSzPct val="25000"/>
              <a:buFont typeface="Arial"/>
              <a:buNone/>
            </a:pPr>
            <a:r>
              <a:rPr lang="en" sz="3200" b="0" i="0" u="none" strike="noStrike" cap="none">
                <a:solidFill>
                  <a:schemeClr val="dk1"/>
                </a:solidFill>
                <a:latin typeface="Roboto Mono"/>
                <a:ea typeface="Roboto Mono"/>
                <a:cs typeface="Roboto Mono"/>
                <a:sym typeface="Roboto Mono"/>
              </a:rPr>
              <a:t>This project was funded by </a:t>
            </a:r>
            <a:r>
              <a:rPr lang="en" sz="3200" b="0" i="0" u="none" strike="noStrike" cap="none">
                <a:solidFill>
                  <a:schemeClr val="dk2"/>
                </a:solidFill>
                <a:latin typeface="Roboto Mono"/>
                <a:ea typeface="Roboto Mono"/>
                <a:cs typeface="Roboto Mono"/>
                <a:sym typeface="Roboto Mono"/>
              </a:rPr>
              <a:t>CIRA</a:t>
            </a:r>
            <a:r>
              <a:rPr lang="en" sz="3200" b="0" i="0" u="none" strike="noStrike" cap="none">
                <a:solidFill>
                  <a:schemeClr val="dk1"/>
                </a:solidFill>
                <a:latin typeface="Roboto Mono"/>
                <a:ea typeface="Roboto Mono"/>
                <a:cs typeface="Roboto Mono"/>
                <a:sym typeface="Roboto Mono"/>
              </a:rPr>
              <a:t>’s Community Investment Program.</a:t>
            </a:r>
          </a:p>
        </p:txBody>
      </p:sp>
      <p:pic>
        <p:nvPicPr>
          <p:cNvPr id="524" name="Shape 524" descr="Logo_CIRA_EN.jpg"/>
          <p:cNvPicPr preferRelativeResize="0"/>
          <p:nvPr/>
        </p:nvPicPr>
        <p:blipFill rotWithShape="1">
          <a:blip r:embed="rId3">
            <a:alphaModFix/>
          </a:blip>
          <a:srcRect/>
          <a:stretch/>
        </p:blipFill>
        <p:spPr>
          <a:xfrm>
            <a:off x="358051" y="3982126"/>
            <a:ext cx="4175400" cy="876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Shape 311"/>
          <p:cNvSpPr txBox="1">
            <a:spLocks noGrp="1"/>
          </p:cNvSpPr>
          <p:nvPr>
            <p:ph type="title"/>
          </p:nvPr>
        </p:nvSpPr>
        <p:spPr>
          <a:xfrm>
            <a:off x="2326300" y="281125"/>
            <a:ext cx="5647500" cy="658200"/>
          </a:xfrm>
          <a:prstGeom prst="rect">
            <a:avLst/>
          </a:prstGeom>
        </p:spPr>
        <p:txBody>
          <a:bodyPr lIns="91425" tIns="91425" rIns="91425" bIns="91425" anchor="ctr" anchorCtr="0">
            <a:noAutofit/>
          </a:bodyPr>
          <a:lstStyle/>
          <a:p>
            <a:pPr lvl="0">
              <a:lnSpc>
                <a:spcPct val="115000"/>
              </a:lnSpc>
              <a:spcBef>
                <a:spcPts val="0"/>
              </a:spcBef>
              <a:buNone/>
            </a:pPr>
            <a:r>
              <a:rPr lang="en" sz="2400">
                <a:solidFill>
                  <a:schemeClr val="dk1"/>
                </a:solidFill>
                <a:latin typeface="Roboto Mono"/>
                <a:ea typeface="Roboto Mono"/>
                <a:cs typeface="Roboto Mono"/>
                <a:sym typeface="Roboto Mono"/>
              </a:rPr>
              <a:t>The Internet is Like a City</a:t>
            </a:r>
          </a:p>
          <a:p>
            <a:pPr lvl="0">
              <a:lnSpc>
                <a:spcPct val="115000"/>
              </a:lnSpc>
              <a:spcBef>
                <a:spcPts val="0"/>
              </a:spcBef>
              <a:buNone/>
            </a:pPr>
            <a:r>
              <a:rPr lang="en" sz="1400" i="1">
                <a:latin typeface="Roboto Mono"/>
                <a:ea typeface="Roboto Mono"/>
                <a:cs typeface="Roboto Mono"/>
                <a:sym typeface="Roboto Mono"/>
              </a:rPr>
              <a:t>With a history</a:t>
            </a:r>
          </a:p>
        </p:txBody>
      </p:sp>
      <p:sp>
        <p:nvSpPr>
          <p:cNvPr id="312" name="Shape 312"/>
          <p:cNvSpPr txBox="1">
            <a:spLocks noGrp="1"/>
          </p:cNvSpPr>
          <p:nvPr>
            <p:ph type="body" idx="1"/>
          </p:nvPr>
        </p:nvSpPr>
        <p:spPr>
          <a:xfrm>
            <a:off x="64375" y="939325"/>
            <a:ext cx="2203200" cy="1009500"/>
          </a:xfrm>
          <a:prstGeom prst="rect">
            <a:avLst/>
          </a:prstGeom>
        </p:spPr>
        <p:txBody>
          <a:bodyPr lIns="91425" tIns="91425" rIns="91425" bIns="91425" anchor="t" anchorCtr="0">
            <a:noAutofit/>
          </a:bodyPr>
          <a:lstStyle/>
          <a:p>
            <a:pPr marL="152400" lvl="0" indent="0" rtl="0">
              <a:spcBef>
                <a:spcPts val="0"/>
              </a:spcBef>
              <a:buNone/>
            </a:pPr>
            <a:r>
              <a:rPr lang="en" sz="1800" b="1">
                <a:solidFill>
                  <a:srgbClr val="FFFFFF"/>
                </a:solidFill>
                <a:latin typeface="Roboto Mono"/>
                <a:ea typeface="Roboto Mono"/>
                <a:cs typeface="Roboto Mono"/>
                <a:sym typeface="Roboto Mono"/>
              </a:rPr>
              <a:t>London 2012 </a:t>
            </a:r>
          </a:p>
          <a:p>
            <a:pPr marL="152400" lvl="0" indent="0" rtl="0">
              <a:spcBef>
                <a:spcPts val="0"/>
              </a:spcBef>
              <a:buNone/>
            </a:pPr>
            <a:r>
              <a:rPr lang="en" sz="1800" b="1">
                <a:solidFill>
                  <a:srgbClr val="FFFFFF"/>
                </a:solidFill>
                <a:latin typeface="Roboto Mono"/>
                <a:ea typeface="Roboto Mono"/>
                <a:cs typeface="Roboto Mono"/>
                <a:sym typeface="Roboto Mono"/>
              </a:rPr>
              <a:t>Olympics</a:t>
            </a:r>
          </a:p>
          <a:p>
            <a:pPr marL="152400" lvl="0" indent="0">
              <a:spcBef>
                <a:spcPts val="0"/>
              </a:spcBef>
              <a:buNone/>
            </a:pPr>
            <a:r>
              <a:rPr lang="en" sz="1800" b="1">
                <a:solidFill>
                  <a:srgbClr val="FFFFFF"/>
                </a:solidFill>
              </a:rPr>
              <a:t> </a:t>
            </a:r>
          </a:p>
        </p:txBody>
      </p:sp>
      <p:pic>
        <p:nvPicPr>
          <p:cNvPr id="313" name="Shape 313" descr="tim-beners-lee-olimpycs-2012a1.jpg"/>
          <p:cNvPicPr preferRelativeResize="0"/>
          <p:nvPr/>
        </p:nvPicPr>
        <p:blipFill>
          <a:blip r:embed="rId3">
            <a:alphaModFix/>
          </a:blip>
          <a:stretch>
            <a:fillRect/>
          </a:stretch>
        </p:blipFill>
        <p:spPr>
          <a:xfrm>
            <a:off x="2881375" y="1081200"/>
            <a:ext cx="4524949" cy="2423579"/>
          </a:xfrm>
          <a:prstGeom prst="rect">
            <a:avLst/>
          </a:prstGeom>
          <a:noFill/>
          <a:ln>
            <a:noFill/>
          </a:ln>
        </p:spPr>
      </p:pic>
      <p:sp>
        <p:nvSpPr>
          <p:cNvPr id="314" name="Shape 314"/>
          <p:cNvSpPr txBox="1"/>
          <p:nvPr/>
        </p:nvSpPr>
        <p:spPr>
          <a:xfrm>
            <a:off x="2881375" y="3589350"/>
            <a:ext cx="6817800" cy="1492200"/>
          </a:xfrm>
          <a:prstGeom prst="rect">
            <a:avLst/>
          </a:prstGeom>
          <a:noFill/>
          <a:ln>
            <a:noFill/>
          </a:ln>
        </p:spPr>
        <p:txBody>
          <a:bodyPr lIns="91425" tIns="91425" rIns="91425" bIns="91425" anchor="t" anchorCtr="0">
            <a:noAutofit/>
          </a:bodyPr>
          <a:lstStyle/>
          <a:p>
            <a:pPr lvl="0">
              <a:spcBef>
                <a:spcPts val="0"/>
              </a:spcBef>
              <a:buNone/>
            </a:pPr>
            <a:r>
              <a:rPr lang="en" b="1">
                <a:solidFill>
                  <a:schemeClr val="dk1"/>
                </a:solidFill>
                <a:latin typeface="Roboto Mono"/>
                <a:ea typeface="Roboto Mono"/>
                <a:cs typeface="Roboto Mono"/>
                <a:sym typeface="Roboto Mono"/>
              </a:rPr>
              <a:t>It has Evolved in Stages:</a:t>
            </a:r>
            <a:r>
              <a:rPr lang="en" b="1">
                <a:solidFill>
                  <a:schemeClr val="dk1"/>
                </a:solidFill>
              </a:rPr>
              <a:t> </a:t>
            </a:r>
          </a:p>
          <a:p>
            <a:pPr lvl="0">
              <a:spcBef>
                <a:spcPts val="0"/>
              </a:spcBef>
              <a:buNone/>
            </a:pPr>
            <a:r>
              <a:rPr lang="en" sz="1800">
                <a:solidFill>
                  <a:schemeClr val="dk2"/>
                </a:solidFill>
              </a:rPr>
              <a:t> </a:t>
            </a:r>
          </a:p>
          <a:p>
            <a:pPr lvl="0" rtl="0">
              <a:lnSpc>
                <a:spcPct val="150000"/>
              </a:lnSpc>
              <a:spcBef>
                <a:spcPts val="0"/>
              </a:spcBef>
              <a:buNone/>
            </a:pPr>
            <a:r>
              <a:rPr lang="en">
                <a:solidFill>
                  <a:schemeClr val="dk2"/>
                </a:solidFill>
                <a:latin typeface="Roboto Mono"/>
                <a:ea typeface="Roboto Mono"/>
                <a:cs typeface="Roboto Mono"/>
                <a:sym typeface="Roboto Mono"/>
              </a:rPr>
              <a:t>1. Digital inventing       </a:t>
            </a:r>
          </a:p>
          <a:p>
            <a:pPr lvl="0" rtl="0">
              <a:lnSpc>
                <a:spcPct val="150000"/>
              </a:lnSpc>
              <a:spcBef>
                <a:spcPts val="0"/>
              </a:spcBef>
              <a:buNone/>
            </a:pPr>
            <a:r>
              <a:rPr lang="en">
                <a:solidFill>
                  <a:schemeClr val="dk2"/>
                </a:solidFill>
                <a:latin typeface="Roboto Mono"/>
                <a:ea typeface="Roboto Mono"/>
                <a:cs typeface="Roboto Mono"/>
                <a:sym typeface="Roboto Mono"/>
              </a:rPr>
              <a:t>2. Building the Internet </a:t>
            </a:r>
          </a:p>
          <a:p>
            <a:pPr lvl="0" rtl="0">
              <a:lnSpc>
                <a:spcPct val="150000"/>
              </a:lnSpc>
              <a:spcBef>
                <a:spcPts val="0"/>
              </a:spcBef>
              <a:buClr>
                <a:schemeClr val="accent3"/>
              </a:buClr>
              <a:buFont typeface="Arial"/>
              <a:buNone/>
            </a:pPr>
            <a:r>
              <a:rPr lang="en">
                <a:solidFill>
                  <a:schemeClr val="dk2"/>
                </a:solidFill>
                <a:latin typeface="Roboto Mono"/>
                <a:ea typeface="Roboto Mono"/>
                <a:cs typeface="Roboto Mono"/>
                <a:sym typeface="Roboto Mono"/>
              </a:rPr>
              <a:t>3. Weaving the Web</a:t>
            </a:r>
          </a:p>
          <a:p>
            <a:pPr lvl="0">
              <a:lnSpc>
                <a:spcPct val="150000"/>
              </a:lnSpc>
              <a:spcBef>
                <a:spcPts val="0"/>
              </a:spcBef>
              <a:buNone/>
            </a:pPr>
            <a:endParaRPr>
              <a:solidFill>
                <a:schemeClr val="dk2"/>
              </a:solidFill>
              <a:latin typeface="Roboto Mono"/>
              <a:ea typeface="Roboto Mono"/>
              <a:cs typeface="Roboto Mono"/>
              <a:sym typeface="Roboto Mono"/>
            </a:endParaRPr>
          </a:p>
          <a:p>
            <a:pPr lvl="0">
              <a:spcBef>
                <a:spcPts val="0"/>
              </a:spcBef>
              <a:buNone/>
            </a:pPr>
            <a:endParaRPr sz="1800">
              <a:solidFill>
                <a:schemeClr val="dk2"/>
              </a:solidFill>
            </a:endParaRPr>
          </a:p>
          <a:p>
            <a:pPr lvl="0">
              <a:spcBef>
                <a:spcPts val="0"/>
              </a:spcBef>
              <a:buNone/>
            </a:pPr>
            <a:r>
              <a:rPr lang="en" sz="1800">
                <a:solidFill>
                  <a:schemeClr val="dk2"/>
                </a:solidFill>
              </a:rPr>
              <a:t>      </a:t>
            </a:r>
          </a:p>
          <a:p>
            <a:pPr lvl="0">
              <a:spcBef>
                <a:spcPts val="0"/>
              </a:spcBef>
              <a:buNone/>
            </a:pPr>
            <a:r>
              <a:rPr lang="en" sz="1800">
                <a:solidFill>
                  <a:schemeClr val="dk2"/>
                </a:solidFill>
              </a:rPr>
              <a:t>  </a:t>
            </a:r>
          </a:p>
          <a:p>
            <a:pPr lvl="0">
              <a:spcBef>
                <a:spcPts val="0"/>
              </a:spcBef>
              <a:buNone/>
            </a:pPr>
            <a:endParaRPr sz="1800">
              <a:solidFill>
                <a:schemeClr val="dk2"/>
              </a:solidFill>
            </a:endParaRPr>
          </a:p>
        </p:txBody>
      </p:sp>
      <p:sp>
        <p:nvSpPr>
          <p:cNvPr id="315" name="Shape 315"/>
          <p:cNvSpPr txBox="1"/>
          <p:nvPr/>
        </p:nvSpPr>
        <p:spPr>
          <a:xfrm>
            <a:off x="276103" y="1911504"/>
            <a:ext cx="1561500" cy="2562899"/>
          </a:xfrm>
          <a:prstGeom prst="rect">
            <a:avLst/>
          </a:prstGeom>
          <a:noFill/>
          <a:ln>
            <a:noFill/>
          </a:ln>
        </p:spPr>
        <p:txBody>
          <a:bodyPr lIns="91425" tIns="91425" rIns="91425" bIns="91425" anchor="t" anchorCtr="0">
            <a:noAutofit/>
          </a:bodyPr>
          <a:lstStyle/>
          <a:p>
            <a:pPr lvl="0">
              <a:spcBef>
                <a:spcPts val="0"/>
              </a:spcBef>
              <a:buNone/>
            </a:pPr>
            <a:r>
              <a:rPr lang="en" sz="1200">
                <a:solidFill>
                  <a:schemeClr val="lt1"/>
                </a:solidFill>
                <a:latin typeface="Roboto Mono"/>
                <a:ea typeface="Roboto Mono"/>
                <a:cs typeface="Roboto Mono"/>
                <a:sym typeface="Roboto Mono"/>
              </a:rPr>
              <a:t>Can anyone name the man in the white box, tweeting </a:t>
            </a:r>
          </a:p>
          <a:p>
            <a:pPr lvl="0">
              <a:spcBef>
                <a:spcPts val="0"/>
              </a:spcBef>
              <a:buNone/>
            </a:pPr>
            <a:r>
              <a:rPr lang="en" sz="1200" b="1" i="1">
                <a:solidFill>
                  <a:schemeClr val="lt1"/>
                </a:solidFill>
                <a:latin typeface="Roboto Mono"/>
                <a:ea typeface="Roboto Mono"/>
                <a:cs typeface="Roboto Mono"/>
                <a:sym typeface="Roboto Mono"/>
              </a:rPr>
              <a:t>This Is For   </a:t>
            </a:r>
          </a:p>
          <a:p>
            <a:pPr lvl="0">
              <a:spcBef>
                <a:spcPts val="0"/>
              </a:spcBef>
              <a:buNone/>
            </a:pPr>
            <a:r>
              <a:rPr lang="en" sz="1200" b="1" i="1">
                <a:solidFill>
                  <a:schemeClr val="lt1"/>
                </a:solidFill>
                <a:latin typeface="Roboto Mono"/>
                <a:ea typeface="Roboto Mono"/>
                <a:cs typeface="Roboto Mono"/>
                <a:sym typeface="Roboto Mono"/>
              </a:rPr>
              <a:t>Everyone?</a:t>
            </a:r>
          </a:p>
          <a:p>
            <a:pPr lvl="0">
              <a:spcBef>
                <a:spcPts val="0"/>
              </a:spcBef>
              <a:buNone/>
            </a:pPr>
            <a:endParaRPr sz="1200">
              <a:solidFill>
                <a:schemeClr val="lt1"/>
              </a:solidFill>
              <a:latin typeface="Roboto Mono"/>
              <a:ea typeface="Roboto Mono"/>
              <a:cs typeface="Roboto Mono"/>
              <a:sym typeface="Roboto Mono"/>
            </a:endParaRPr>
          </a:p>
          <a:p>
            <a:pPr lvl="0">
              <a:spcBef>
                <a:spcPts val="0"/>
              </a:spcBef>
              <a:buNone/>
            </a:pPr>
            <a:r>
              <a:rPr lang="en" sz="1200">
                <a:solidFill>
                  <a:schemeClr val="lt1"/>
                </a:solidFill>
                <a:latin typeface="Roboto Mono"/>
                <a:ea typeface="Roboto Mono"/>
                <a:cs typeface="Roboto Mono"/>
                <a:sym typeface="Roboto Mono"/>
              </a:rPr>
              <a:t>Can anyone guess what he’s famous for?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p:nvPr/>
        </p:nvSpPr>
        <p:spPr>
          <a:xfrm>
            <a:off x="2119200" y="2465450"/>
            <a:ext cx="4905600" cy="679800"/>
          </a:xfrm>
          <a:prstGeom prst="rect">
            <a:avLst/>
          </a:prstGeom>
          <a:solidFill>
            <a:schemeClr val="lt1"/>
          </a:solidFill>
          <a:ln>
            <a:noFill/>
          </a:ln>
        </p:spPr>
        <p:txBody>
          <a:bodyPr lIns="91425" tIns="91425" rIns="91425" bIns="91425" anchor="t" anchorCtr="0">
            <a:noAutofit/>
          </a:bodyPr>
          <a:lstStyle/>
          <a:p>
            <a:pPr lvl="0" algn="ctr">
              <a:spcBef>
                <a:spcPts val="0"/>
              </a:spcBef>
              <a:buNone/>
            </a:pPr>
            <a:r>
              <a:rPr lang="en" sz="3000">
                <a:solidFill>
                  <a:schemeClr val="dk1"/>
                </a:solidFill>
                <a:latin typeface="Roboto Mono"/>
                <a:ea typeface="Roboto Mono"/>
                <a:cs typeface="Roboto Mono"/>
                <a:sym typeface="Roboto Mono"/>
              </a:rPr>
              <a:t>Digital Inventing</a:t>
            </a:r>
          </a:p>
        </p:txBody>
      </p:sp>
      <p:sp>
        <p:nvSpPr>
          <p:cNvPr id="322" name="Shape 322"/>
          <p:cNvSpPr txBox="1"/>
          <p:nvPr/>
        </p:nvSpPr>
        <p:spPr>
          <a:xfrm>
            <a:off x="3721200" y="1729725"/>
            <a:ext cx="1701600" cy="517200"/>
          </a:xfrm>
          <a:prstGeom prst="rect">
            <a:avLst/>
          </a:prstGeom>
          <a:solidFill>
            <a:schemeClr val="lt1"/>
          </a:solidFill>
          <a:ln>
            <a:noFill/>
          </a:ln>
        </p:spPr>
        <p:txBody>
          <a:bodyPr lIns="91425" tIns="91425" rIns="91425" bIns="91425" anchor="t" anchorCtr="0">
            <a:noAutofit/>
          </a:bodyPr>
          <a:lstStyle/>
          <a:p>
            <a:pPr lvl="0" algn="ctr">
              <a:spcBef>
                <a:spcPts val="0"/>
              </a:spcBef>
              <a:buNone/>
            </a:pPr>
            <a:r>
              <a:rPr lang="en" sz="2400">
                <a:solidFill>
                  <a:schemeClr val="dk1"/>
                </a:solidFill>
                <a:latin typeface="Roboto Mono"/>
                <a:ea typeface="Roboto Mono"/>
                <a:cs typeface="Roboto Mono"/>
                <a:sym typeface="Roboto Mono"/>
              </a:rPr>
              <a:t>Stage 1</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Shape 328"/>
          <p:cNvSpPr txBox="1">
            <a:spLocks noGrp="1"/>
          </p:cNvSpPr>
          <p:nvPr>
            <p:ph type="title"/>
          </p:nvPr>
        </p:nvSpPr>
        <p:spPr>
          <a:xfrm>
            <a:off x="2988375" y="-76200"/>
            <a:ext cx="5587200" cy="1208700"/>
          </a:xfrm>
          <a:prstGeom prst="rect">
            <a:avLst/>
          </a:prstGeom>
        </p:spPr>
        <p:txBody>
          <a:bodyPr lIns="91425" tIns="91425" rIns="91425" bIns="91425" anchor="ctr" anchorCtr="0">
            <a:noAutofit/>
          </a:bodyPr>
          <a:lstStyle/>
          <a:p>
            <a:pPr lvl="0" rtl="0">
              <a:spcBef>
                <a:spcPts val="0"/>
              </a:spcBef>
              <a:buNone/>
            </a:pPr>
            <a:endParaRPr sz="2400">
              <a:solidFill>
                <a:schemeClr val="dk2"/>
              </a:solidFill>
              <a:latin typeface="Roboto Mono"/>
              <a:ea typeface="Roboto Mono"/>
              <a:cs typeface="Roboto Mono"/>
              <a:sym typeface="Roboto Mono"/>
            </a:endParaRPr>
          </a:p>
          <a:p>
            <a:pPr lvl="0">
              <a:lnSpc>
                <a:spcPct val="150000"/>
              </a:lnSpc>
              <a:spcBef>
                <a:spcPts val="0"/>
              </a:spcBef>
              <a:buNone/>
            </a:pPr>
            <a:r>
              <a:rPr lang="en" sz="1800" b="1">
                <a:solidFill>
                  <a:schemeClr val="dk2"/>
                </a:solidFill>
                <a:latin typeface="Roboto Mono"/>
                <a:ea typeface="Roboto Mono"/>
                <a:cs typeface="Roboto Mono"/>
                <a:sym typeface="Roboto Mono"/>
              </a:rPr>
              <a:t>Digital:</a:t>
            </a:r>
          </a:p>
          <a:p>
            <a:pPr lvl="0">
              <a:lnSpc>
                <a:spcPct val="100000"/>
              </a:lnSpc>
              <a:spcBef>
                <a:spcPts val="0"/>
              </a:spcBef>
              <a:buNone/>
            </a:pPr>
            <a:r>
              <a:rPr lang="en" sz="1400">
                <a:latin typeface="Roboto Mono"/>
                <a:ea typeface="Roboto Mono"/>
                <a:cs typeface="Roboto Mono"/>
                <a:sym typeface="Roboto Mono"/>
              </a:rPr>
              <a:t>Discontinuous bits of information that can be easily shuffled around.</a:t>
            </a:r>
            <a:r>
              <a:rPr lang="en" sz="2400">
                <a:latin typeface="Roboto Mono"/>
                <a:ea typeface="Roboto Mono"/>
                <a:cs typeface="Roboto Mono"/>
                <a:sym typeface="Roboto Mono"/>
              </a:rPr>
              <a:t> </a:t>
            </a:r>
          </a:p>
        </p:txBody>
      </p:sp>
      <p:sp>
        <p:nvSpPr>
          <p:cNvPr id="329" name="Shape 329"/>
          <p:cNvSpPr txBox="1">
            <a:spLocks noGrp="1"/>
          </p:cNvSpPr>
          <p:nvPr>
            <p:ph type="body" idx="1"/>
          </p:nvPr>
        </p:nvSpPr>
        <p:spPr>
          <a:xfrm>
            <a:off x="3196500" y="3637375"/>
            <a:ext cx="4851000" cy="1155000"/>
          </a:xfrm>
          <a:prstGeom prst="rect">
            <a:avLst/>
          </a:prstGeom>
        </p:spPr>
        <p:txBody>
          <a:bodyPr lIns="91425" tIns="91425" rIns="91425" bIns="91425" anchor="t" anchorCtr="0">
            <a:noAutofit/>
          </a:bodyPr>
          <a:lstStyle/>
          <a:p>
            <a:pPr lvl="0">
              <a:lnSpc>
                <a:spcPct val="115000"/>
              </a:lnSpc>
              <a:spcBef>
                <a:spcPts val="0"/>
              </a:spcBef>
              <a:buNone/>
            </a:pPr>
            <a:r>
              <a:rPr lang="en" sz="1400">
                <a:latin typeface="Roboto Mono"/>
                <a:ea typeface="Roboto Mono"/>
                <a:cs typeface="Roboto Mono"/>
                <a:sym typeface="Roboto Mono"/>
              </a:rPr>
              <a:t>Around </a:t>
            </a:r>
            <a:r>
              <a:rPr lang="en" sz="1400">
                <a:solidFill>
                  <a:srgbClr val="FF9900"/>
                </a:solidFill>
                <a:latin typeface="Roboto Mono"/>
                <a:ea typeface="Roboto Mono"/>
                <a:cs typeface="Roboto Mono"/>
                <a:sym typeface="Roboto Mono"/>
              </a:rPr>
              <a:t>WW2 </a:t>
            </a:r>
            <a:r>
              <a:rPr lang="en" sz="1400">
                <a:latin typeface="Roboto Mono"/>
                <a:ea typeface="Roboto Mono"/>
                <a:cs typeface="Roboto Mono"/>
                <a:sym typeface="Roboto Mono"/>
              </a:rPr>
              <a:t>scientists started working with </a:t>
            </a:r>
            <a:r>
              <a:rPr lang="en" sz="1400">
                <a:solidFill>
                  <a:srgbClr val="FF9900"/>
                </a:solidFill>
                <a:latin typeface="Roboto Mono"/>
                <a:ea typeface="Roboto Mono"/>
                <a:cs typeface="Roboto Mono"/>
                <a:sym typeface="Roboto Mono"/>
              </a:rPr>
              <a:t>digital </a:t>
            </a:r>
            <a:r>
              <a:rPr lang="en" sz="1400">
                <a:latin typeface="Roboto Mono"/>
                <a:ea typeface="Roboto Mono"/>
                <a:cs typeface="Roboto Mono"/>
                <a:sym typeface="Roboto Mono"/>
              </a:rPr>
              <a:t>technology. This creates </a:t>
            </a:r>
            <a:r>
              <a:rPr lang="en" sz="1400">
                <a:solidFill>
                  <a:srgbClr val="FF9900"/>
                </a:solidFill>
                <a:latin typeface="Roboto Mono"/>
                <a:ea typeface="Roboto Mono"/>
                <a:cs typeface="Roboto Mono"/>
                <a:sym typeface="Roboto Mono"/>
              </a:rPr>
              <a:t>diverse</a:t>
            </a:r>
            <a:r>
              <a:rPr lang="en" sz="1400">
                <a:latin typeface="Roboto Mono"/>
                <a:ea typeface="Roboto Mono"/>
                <a:cs typeface="Roboto Mono"/>
                <a:sym typeface="Roboto Mono"/>
              </a:rPr>
              <a:t> new ways to communicate information.</a:t>
            </a:r>
          </a:p>
          <a:p>
            <a:pPr lvl="0">
              <a:spcBef>
                <a:spcPts val="0"/>
              </a:spcBef>
              <a:buNone/>
            </a:pPr>
            <a:endParaRPr/>
          </a:p>
          <a:p>
            <a:pPr lvl="0">
              <a:spcBef>
                <a:spcPts val="0"/>
              </a:spcBef>
              <a:buNone/>
            </a:pPr>
            <a:endParaRPr/>
          </a:p>
          <a:p>
            <a:pPr lvl="0">
              <a:spcBef>
                <a:spcPts val="0"/>
              </a:spcBef>
              <a:buNone/>
            </a:pPr>
            <a:endParaRPr/>
          </a:p>
        </p:txBody>
      </p:sp>
      <p:pic>
        <p:nvPicPr>
          <p:cNvPr id="330" name="Shape 330" descr="digitalclock.JPG"/>
          <p:cNvPicPr preferRelativeResize="0"/>
          <p:nvPr/>
        </p:nvPicPr>
        <p:blipFill>
          <a:blip r:embed="rId3">
            <a:alphaModFix/>
          </a:blip>
          <a:stretch>
            <a:fillRect/>
          </a:stretch>
        </p:blipFill>
        <p:spPr>
          <a:xfrm>
            <a:off x="4024700" y="1737624"/>
            <a:ext cx="3194599" cy="1560125"/>
          </a:xfrm>
          <a:prstGeom prst="rect">
            <a:avLst/>
          </a:prstGeom>
          <a:noFill/>
          <a:ln>
            <a:noFill/>
          </a:ln>
        </p:spPr>
      </p:pic>
      <p:sp>
        <p:nvSpPr>
          <p:cNvPr id="331" name="Shape 331"/>
          <p:cNvSpPr txBox="1"/>
          <p:nvPr/>
        </p:nvSpPr>
        <p:spPr>
          <a:xfrm>
            <a:off x="104250" y="70000"/>
            <a:ext cx="2833800" cy="2184900"/>
          </a:xfrm>
          <a:prstGeom prst="rect">
            <a:avLst/>
          </a:prstGeom>
          <a:noFill/>
          <a:ln>
            <a:noFill/>
          </a:ln>
        </p:spPr>
        <p:txBody>
          <a:bodyPr lIns="91425" tIns="91425" rIns="91425" bIns="91425" anchor="t" anchorCtr="0">
            <a:noAutofit/>
          </a:bodyPr>
          <a:lstStyle/>
          <a:p>
            <a:pPr marL="0" lvl="0" indent="0" rtl="0">
              <a:lnSpc>
                <a:spcPct val="150000"/>
              </a:lnSpc>
              <a:spcBef>
                <a:spcPts val="480"/>
              </a:spcBef>
              <a:buNone/>
            </a:pPr>
            <a:r>
              <a:rPr lang="en" sz="1800" b="1">
                <a:solidFill>
                  <a:srgbClr val="FFFFFF"/>
                </a:solidFill>
                <a:latin typeface="Roboto Mono"/>
                <a:ea typeface="Roboto Mono"/>
                <a:cs typeface="Roboto Mono"/>
                <a:sym typeface="Roboto Mono"/>
              </a:rPr>
              <a:t>Analog: </a:t>
            </a:r>
            <a:r>
              <a:rPr lang="en" sz="2400" b="1">
                <a:solidFill>
                  <a:srgbClr val="FFFFFF"/>
                </a:solidFill>
                <a:latin typeface="Roboto Mono"/>
                <a:ea typeface="Roboto Mono"/>
                <a:cs typeface="Roboto Mono"/>
                <a:sym typeface="Roboto Mono"/>
              </a:rPr>
              <a:t> </a:t>
            </a:r>
          </a:p>
          <a:p>
            <a:pPr marL="0" lvl="0" indent="0" rtl="0">
              <a:lnSpc>
                <a:spcPct val="100000"/>
              </a:lnSpc>
              <a:spcBef>
                <a:spcPts val="480"/>
              </a:spcBef>
              <a:buNone/>
            </a:pPr>
            <a:r>
              <a:rPr lang="en">
                <a:solidFill>
                  <a:schemeClr val="lt1"/>
                </a:solidFill>
                <a:latin typeface="Roboto Mono"/>
                <a:ea typeface="Roboto Mono"/>
                <a:cs typeface="Roboto Mono"/>
                <a:sym typeface="Roboto Mono"/>
              </a:rPr>
              <a:t>Information </a:t>
            </a:r>
          </a:p>
          <a:p>
            <a:pPr marL="0" lvl="0" indent="0" rtl="0">
              <a:lnSpc>
                <a:spcPct val="100000"/>
              </a:lnSpc>
              <a:spcBef>
                <a:spcPts val="480"/>
              </a:spcBef>
              <a:buNone/>
            </a:pPr>
            <a:r>
              <a:rPr lang="en">
                <a:solidFill>
                  <a:schemeClr val="lt1"/>
                </a:solidFill>
                <a:latin typeface="Roboto Mono"/>
                <a:ea typeface="Roboto Mono"/>
                <a:cs typeface="Roboto Mono"/>
                <a:sym typeface="Roboto Mono"/>
              </a:rPr>
              <a:t>is continuous.</a:t>
            </a:r>
          </a:p>
          <a:p>
            <a:pPr marL="0" lvl="0" indent="0" rtl="0">
              <a:lnSpc>
                <a:spcPct val="100000"/>
              </a:lnSpc>
              <a:spcBef>
                <a:spcPts val="480"/>
              </a:spcBef>
              <a:buNone/>
            </a:pPr>
            <a:endParaRPr>
              <a:solidFill>
                <a:schemeClr val="lt1"/>
              </a:solidFill>
              <a:latin typeface="Roboto Mono"/>
              <a:ea typeface="Roboto Mono"/>
              <a:cs typeface="Roboto Mono"/>
              <a:sym typeface="Roboto Mono"/>
            </a:endParaRPr>
          </a:p>
          <a:p>
            <a:pPr marL="0" lvl="0" indent="-69850" rtl="0">
              <a:lnSpc>
                <a:spcPct val="100000"/>
              </a:lnSpc>
              <a:spcBef>
                <a:spcPts val="480"/>
              </a:spcBef>
              <a:buClr>
                <a:schemeClr val="accent3"/>
              </a:buClr>
              <a:buFont typeface="Arial"/>
              <a:buNone/>
            </a:pPr>
            <a:r>
              <a:rPr lang="en">
                <a:solidFill>
                  <a:schemeClr val="lt1"/>
                </a:solidFill>
                <a:latin typeface="Roboto Mono"/>
                <a:ea typeface="Roboto Mono"/>
                <a:cs typeface="Roboto Mono"/>
                <a:sym typeface="Roboto Mono"/>
              </a:rPr>
              <a:t>Like this clock radio.</a:t>
            </a:r>
            <a:r>
              <a:rPr lang="en" sz="1800">
                <a:solidFill>
                  <a:schemeClr val="lt1"/>
                </a:solidFill>
                <a:latin typeface="Roboto Mono"/>
                <a:ea typeface="Roboto Mono"/>
                <a:cs typeface="Roboto Mono"/>
                <a:sym typeface="Roboto Mono"/>
              </a:rPr>
              <a:t> </a:t>
            </a:r>
          </a:p>
          <a:p>
            <a:pPr marL="342900" lvl="0" indent="-260350" rtl="0">
              <a:spcBef>
                <a:spcPts val="480"/>
              </a:spcBef>
              <a:buClr>
                <a:schemeClr val="accent3"/>
              </a:buClr>
              <a:buFont typeface="Arial"/>
              <a:buNone/>
            </a:pPr>
            <a:endParaRPr sz="1800">
              <a:solidFill>
                <a:schemeClr val="lt1"/>
              </a:solidFill>
            </a:endParaRPr>
          </a:p>
        </p:txBody>
      </p:sp>
      <p:pic>
        <p:nvPicPr>
          <p:cNvPr id="332" name="Shape 332" descr="earlyclockradio.jpg"/>
          <p:cNvPicPr preferRelativeResize="0"/>
          <p:nvPr/>
        </p:nvPicPr>
        <p:blipFill>
          <a:blip r:embed="rId4">
            <a:alphaModFix/>
          </a:blip>
          <a:stretch>
            <a:fillRect/>
          </a:stretch>
        </p:blipFill>
        <p:spPr>
          <a:xfrm>
            <a:off x="104250" y="2623125"/>
            <a:ext cx="2538699" cy="20711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pic>
        <p:nvPicPr>
          <p:cNvPr id="338" name="Shape 338" descr="Hedy_lamarr_-_1940.jpg"/>
          <p:cNvPicPr preferRelativeResize="0"/>
          <p:nvPr/>
        </p:nvPicPr>
        <p:blipFill rotWithShape="1">
          <a:blip r:embed="rId3">
            <a:alphaModFix/>
          </a:blip>
          <a:srcRect/>
          <a:stretch/>
        </p:blipFill>
        <p:spPr>
          <a:xfrm>
            <a:off x="1407650" y="1446100"/>
            <a:ext cx="2206200" cy="2907899"/>
          </a:xfrm>
          <a:prstGeom prst="rect">
            <a:avLst/>
          </a:prstGeom>
          <a:noFill/>
          <a:ln>
            <a:noFill/>
          </a:ln>
        </p:spPr>
      </p:pic>
      <p:sp>
        <p:nvSpPr>
          <p:cNvPr id="339" name="Shape 339"/>
          <p:cNvSpPr txBox="1"/>
          <p:nvPr/>
        </p:nvSpPr>
        <p:spPr>
          <a:xfrm>
            <a:off x="3894675" y="2962624"/>
            <a:ext cx="5067900" cy="16472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1800">
                <a:solidFill>
                  <a:schemeClr val="dk1"/>
                </a:solidFill>
                <a:latin typeface="Roboto Mono"/>
                <a:ea typeface="Roboto Mono"/>
                <a:cs typeface="Roboto Mono"/>
                <a:sym typeface="Roboto Mono"/>
              </a:rPr>
              <a:t>Her </a:t>
            </a:r>
            <a:r>
              <a:rPr lang="en" sz="1800">
                <a:solidFill>
                  <a:schemeClr val="dk2"/>
                </a:solidFill>
                <a:latin typeface="Roboto Mono"/>
                <a:ea typeface="Roboto Mono"/>
                <a:cs typeface="Roboto Mono"/>
                <a:sym typeface="Roboto Mono"/>
              </a:rPr>
              <a:t>Top Secret </a:t>
            </a:r>
            <a:r>
              <a:rPr lang="en" sz="1800">
                <a:solidFill>
                  <a:schemeClr val="dk1"/>
                </a:solidFill>
                <a:latin typeface="Roboto Mono"/>
                <a:ea typeface="Roboto Mono"/>
                <a:cs typeface="Roboto Mono"/>
                <a:sym typeface="Roboto Mono"/>
              </a:rPr>
              <a:t>WW2 “frequency hopper,” evaded enemy decoders. </a:t>
            </a:r>
          </a:p>
          <a:p>
            <a:pPr marL="0" marR="0" lvl="0" indent="0" algn="l" rtl="0">
              <a:lnSpc>
                <a:spcPct val="100000"/>
              </a:lnSpc>
              <a:spcBef>
                <a:spcPts val="0"/>
              </a:spcBef>
              <a:spcAft>
                <a:spcPts val="0"/>
              </a:spcAft>
              <a:buClr>
                <a:schemeClr val="dk1"/>
              </a:buClr>
              <a:buSzPct val="25000"/>
              <a:buFont typeface="Arial"/>
              <a:buNone/>
            </a:pPr>
            <a:r>
              <a:rPr lang="en" sz="1800">
                <a:solidFill>
                  <a:schemeClr val="dk1"/>
                </a:solidFill>
                <a:latin typeface="Roboto Mono"/>
                <a:ea typeface="Roboto Mono"/>
                <a:cs typeface="Roboto Mono"/>
                <a:sym typeface="Roboto Mono"/>
              </a:rPr>
              <a:t>Her ideas are still used in </a:t>
            </a:r>
            <a:r>
              <a:rPr lang="en" sz="1800" b="0" i="0" u="none" strike="noStrike" cap="none">
                <a:solidFill>
                  <a:schemeClr val="dk1"/>
                </a:solidFill>
                <a:latin typeface="Roboto Mono"/>
                <a:ea typeface="Roboto Mono"/>
                <a:cs typeface="Roboto Mono"/>
                <a:sym typeface="Roboto Mono"/>
              </a:rPr>
              <a:t>wireless</a:t>
            </a:r>
            <a:r>
              <a:rPr lang="en" sz="1800">
                <a:solidFill>
                  <a:schemeClr val="dk1"/>
                </a:solidFill>
                <a:latin typeface="Roboto Mono"/>
                <a:ea typeface="Roboto Mono"/>
                <a:cs typeface="Roboto Mono"/>
                <a:sym typeface="Roboto Mono"/>
              </a:rPr>
              <a:t> </a:t>
            </a:r>
            <a:r>
              <a:rPr lang="en" sz="1800" b="0" i="0" u="none" strike="noStrike" cap="none">
                <a:solidFill>
                  <a:schemeClr val="dk1"/>
                </a:solidFill>
                <a:latin typeface="Roboto Mono"/>
                <a:ea typeface="Roboto Mono"/>
                <a:cs typeface="Roboto Mono"/>
                <a:sym typeface="Roboto Mono"/>
              </a:rPr>
              <a:t>technologies including Wi-Fi and Bluetooth !</a:t>
            </a:r>
          </a:p>
        </p:txBody>
      </p:sp>
      <p:sp>
        <p:nvSpPr>
          <p:cNvPr id="340" name="Shape 340"/>
          <p:cNvSpPr txBox="1"/>
          <p:nvPr/>
        </p:nvSpPr>
        <p:spPr>
          <a:xfrm>
            <a:off x="3894675" y="1372100"/>
            <a:ext cx="3963600" cy="1370100"/>
          </a:xfrm>
          <a:prstGeom prst="rect">
            <a:avLst/>
          </a:prstGeom>
          <a:noFill/>
          <a:ln>
            <a:noFill/>
          </a:ln>
        </p:spPr>
        <p:txBody>
          <a:bodyPr lIns="91425" tIns="91425" rIns="91425" bIns="91425" anchor="t" anchorCtr="0">
            <a:noAutofit/>
          </a:bodyPr>
          <a:lstStyle/>
          <a:p>
            <a:pPr lvl="0" rtl="0">
              <a:spcBef>
                <a:spcPts val="0"/>
              </a:spcBef>
              <a:buClr>
                <a:schemeClr val="dk1"/>
              </a:buClr>
              <a:buSzPct val="25000"/>
              <a:buFont typeface="Arial"/>
              <a:buNone/>
            </a:pPr>
            <a:r>
              <a:rPr lang="en" sz="2400">
                <a:solidFill>
                  <a:schemeClr val="dk2"/>
                </a:solidFill>
                <a:latin typeface="Roboto Mono"/>
                <a:ea typeface="Roboto Mono"/>
                <a:cs typeface="Roboto Mono"/>
                <a:sym typeface="Roboto Mono"/>
              </a:rPr>
              <a:t>Hedy Lamarr: </a:t>
            </a:r>
          </a:p>
          <a:p>
            <a:pPr lvl="0" rtl="0">
              <a:spcBef>
                <a:spcPts val="0"/>
              </a:spcBef>
              <a:buClr>
                <a:schemeClr val="dk1"/>
              </a:buClr>
              <a:buFont typeface="Arial"/>
              <a:buNone/>
            </a:pPr>
            <a:endParaRPr>
              <a:solidFill>
                <a:schemeClr val="dk1"/>
              </a:solidFill>
              <a:latin typeface="Roboto Mono"/>
              <a:ea typeface="Roboto Mono"/>
              <a:cs typeface="Roboto Mono"/>
              <a:sym typeface="Roboto Mono"/>
            </a:endParaRPr>
          </a:p>
          <a:p>
            <a:pPr lvl="0" rtl="0">
              <a:spcBef>
                <a:spcPts val="0"/>
              </a:spcBef>
              <a:buClr>
                <a:schemeClr val="dk1"/>
              </a:buClr>
              <a:buSzPct val="25000"/>
              <a:buFont typeface="Arial"/>
              <a:buNone/>
            </a:pPr>
            <a:r>
              <a:rPr lang="en" sz="1800">
                <a:solidFill>
                  <a:schemeClr val="dk1"/>
                </a:solidFill>
                <a:latin typeface="Roboto Mono"/>
                <a:ea typeface="Roboto Mono"/>
                <a:cs typeface="Roboto Mono"/>
                <a:sym typeface="Roboto Mono"/>
              </a:rPr>
              <a:t>Mathematician, inventor &amp; Hollywood star</a:t>
            </a:r>
            <a:r>
              <a:rPr lang="en" sz="1800">
                <a:solidFill>
                  <a:schemeClr val="dk2"/>
                </a:solidFill>
                <a:latin typeface="Roboto Mono"/>
                <a:ea typeface="Roboto Mono"/>
                <a:cs typeface="Roboto Mono"/>
                <a:sym typeface="Roboto Mono"/>
              </a:rPr>
              <a:t> </a:t>
            </a:r>
          </a:p>
        </p:txBody>
      </p:sp>
      <p:sp>
        <p:nvSpPr>
          <p:cNvPr id="341" name="Shape 341"/>
          <p:cNvSpPr txBox="1"/>
          <p:nvPr/>
        </p:nvSpPr>
        <p:spPr>
          <a:xfrm>
            <a:off x="2374650" y="342950"/>
            <a:ext cx="4394700" cy="677700"/>
          </a:xfrm>
          <a:prstGeom prst="rect">
            <a:avLst/>
          </a:prstGeom>
          <a:solidFill>
            <a:schemeClr val="dk1"/>
          </a:solidFill>
          <a:ln>
            <a:noFill/>
          </a:ln>
        </p:spPr>
        <p:txBody>
          <a:bodyPr lIns="91425" tIns="91425" rIns="91425" bIns="91425" anchor="t" anchorCtr="0">
            <a:noAutofit/>
          </a:bodyPr>
          <a:lstStyle/>
          <a:p>
            <a:pPr lvl="0" algn="ctr">
              <a:spcBef>
                <a:spcPts val="0"/>
              </a:spcBef>
              <a:buNone/>
            </a:pPr>
            <a:r>
              <a:rPr lang="en" sz="3000">
                <a:solidFill>
                  <a:schemeClr val="lt1"/>
                </a:solidFill>
                <a:latin typeface="Roboto Mono"/>
                <a:ea typeface="Roboto Mono"/>
                <a:cs typeface="Roboto Mono"/>
                <a:sym typeface="Roboto Mono"/>
              </a:rPr>
              <a:t>Digital Innovator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a:spLocks noGrp="1"/>
          </p:cNvSpPr>
          <p:nvPr>
            <p:ph type="title"/>
          </p:nvPr>
        </p:nvSpPr>
        <p:spPr>
          <a:xfrm>
            <a:off x="3290700" y="1640175"/>
            <a:ext cx="2562600" cy="603300"/>
          </a:xfrm>
          <a:prstGeom prst="rect">
            <a:avLst/>
          </a:prstGeom>
          <a:solidFill>
            <a:schemeClr val="lt1"/>
          </a:solidFill>
        </p:spPr>
        <p:txBody>
          <a:bodyPr lIns="91425" tIns="91425" rIns="91425" bIns="91425" anchor="t" anchorCtr="0">
            <a:noAutofit/>
          </a:bodyPr>
          <a:lstStyle/>
          <a:p>
            <a:pPr lvl="0">
              <a:spcBef>
                <a:spcPts val="0"/>
              </a:spcBef>
              <a:buNone/>
            </a:pPr>
            <a:r>
              <a:rPr lang="en" sz="2400">
                <a:latin typeface="Roboto Mono"/>
                <a:ea typeface="Roboto Mono"/>
                <a:cs typeface="Roboto Mono"/>
                <a:sym typeface="Roboto Mono"/>
              </a:rPr>
              <a:t>Stage 2: </a:t>
            </a:r>
          </a:p>
          <a:p>
            <a:pPr lvl="0">
              <a:spcBef>
                <a:spcPts val="0"/>
              </a:spcBef>
              <a:buNone/>
            </a:pPr>
            <a:endParaRPr sz="2400"/>
          </a:p>
        </p:txBody>
      </p:sp>
      <p:sp>
        <p:nvSpPr>
          <p:cNvPr id="348" name="Shape 348"/>
          <p:cNvSpPr txBox="1"/>
          <p:nvPr/>
        </p:nvSpPr>
        <p:spPr>
          <a:xfrm>
            <a:off x="1792650" y="2480625"/>
            <a:ext cx="5558700" cy="714000"/>
          </a:xfrm>
          <a:prstGeom prst="rect">
            <a:avLst/>
          </a:prstGeom>
          <a:solidFill>
            <a:schemeClr val="lt1"/>
          </a:solidFill>
          <a:ln>
            <a:noFill/>
          </a:ln>
        </p:spPr>
        <p:txBody>
          <a:bodyPr lIns="91425" tIns="91425" rIns="91425" bIns="91425" anchor="t" anchorCtr="0">
            <a:noAutofit/>
          </a:bodyPr>
          <a:lstStyle/>
          <a:p>
            <a:pPr lvl="0" algn="ctr" rtl="0">
              <a:lnSpc>
                <a:spcPct val="200000"/>
              </a:lnSpc>
              <a:spcBef>
                <a:spcPts val="0"/>
              </a:spcBef>
              <a:buClr>
                <a:schemeClr val="accent3"/>
              </a:buClr>
              <a:buSzPct val="36666"/>
              <a:buFont typeface="Arial"/>
              <a:buNone/>
            </a:pPr>
            <a:r>
              <a:rPr lang="en" sz="3000">
                <a:solidFill>
                  <a:schemeClr val="dk2"/>
                </a:solidFill>
                <a:latin typeface="Roboto Mono"/>
                <a:ea typeface="Roboto Mono"/>
                <a:cs typeface="Roboto Mono"/>
                <a:sym typeface="Roboto Mono"/>
              </a:rPr>
              <a:t>Building The Internet</a:t>
            </a:r>
          </a:p>
          <a:p>
            <a:pPr lvl="0">
              <a:spcBef>
                <a:spcPts val="0"/>
              </a:spcBef>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Shape 354"/>
          <p:cNvSpPr txBox="1">
            <a:spLocks noGrp="1"/>
          </p:cNvSpPr>
          <p:nvPr>
            <p:ph type="body" idx="1"/>
          </p:nvPr>
        </p:nvSpPr>
        <p:spPr>
          <a:xfrm>
            <a:off x="6108000" y="957300"/>
            <a:ext cx="3081900" cy="30765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chemeClr val="lt1"/>
              </a:buClr>
              <a:buSzPct val="25000"/>
              <a:buFont typeface="Arial"/>
              <a:buNone/>
            </a:pPr>
            <a:r>
              <a:rPr lang="en" sz="3600">
                <a:latin typeface="Roboto Mono"/>
                <a:ea typeface="Roboto Mono"/>
                <a:cs typeface="Roboto Mono"/>
                <a:sym typeface="Roboto Mono"/>
              </a:rPr>
              <a:t>The </a:t>
            </a:r>
            <a:r>
              <a:rPr lang="en" sz="3600" b="0" i="0" strike="noStrike" cap="none">
                <a:latin typeface="Roboto Mono"/>
                <a:ea typeface="Roboto Mono"/>
                <a:cs typeface="Roboto Mono"/>
                <a:sym typeface="Roboto Mono"/>
              </a:rPr>
              <a:t>Internet</a:t>
            </a:r>
          </a:p>
          <a:p>
            <a:pPr marL="0" marR="0" lvl="0" indent="0" algn="ctr" rtl="0">
              <a:spcBef>
                <a:spcPts val="0"/>
              </a:spcBef>
              <a:spcAft>
                <a:spcPts val="0"/>
              </a:spcAft>
              <a:buClr>
                <a:schemeClr val="lt1"/>
              </a:buClr>
              <a:buSzPct val="25000"/>
              <a:buFont typeface="Arial"/>
              <a:buNone/>
            </a:pPr>
            <a:endParaRPr sz="3600">
              <a:latin typeface="Roboto Mono"/>
              <a:ea typeface="Roboto Mono"/>
              <a:cs typeface="Roboto Mono"/>
              <a:sym typeface="Roboto Mono"/>
            </a:endParaRPr>
          </a:p>
          <a:p>
            <a:pPr marL="0" marR="0" lvl="0" indent="0" algn="ctr" rtl="0">
              <a:spcBef>
                <a:spcPts val="0"/>
              </a:spcBef>
              <a:spcAft>
                <a:spcPts val="0"/>
              </a:spcAft>
              <a:buClr>
                <a:schemeClr val="lt1"/>
              </a:buClr>
              <a:buSzPct val="25000"/>
              <a:buFont typeface="Arial"/>
              <a:buNone/>
            </a:pPr>
            <a:r>
              <a:rPr lang="en" sz="3600">
                <a:latin typeface="Roboto Mono"/>
                <a:ea typeface="Roboto Mono"/>
                <a:cs typeface="Roboto Mono"/>
                <a:sym typeface="Roboto Mono"/>
              </a:rPr>
              <a:t>Is</a:t>
            </a:r>
          </a:p>
          <a:p>
            <a:pPr marL="0" marR="0" lvl="0" indent="0" algn="ctr" rtl="0">
              <a:spcBef>
                <a:spcPts val="0"/>
              </a:spcBef>
              <a:spcAft>
                <a:spcPts val="0"/>
              </a:spcAft>
              <a:buClr>
                <a:schemeClr val="lt1"/>
              </a:buClr>
              <a:buSzPct val="25000"/>
              <a:buFont typeface="Arial"/>
              <a:buNone/>
            </a:pPr>
            <a:r>
              <a:rPr lang="en" sz="3600" b="1" u="sng">
                <a:solidFill>
                  <a:srgbClr val="FFFFFF"/>
                </a:solidFill>
                <a:latin typeface="Roboto Mono"/>
                <a:ea typeface="Roboto Mono"/>
                <a:cs typeface="Roboto Mono"/>
                <a:sym typeface="Roboto Mono"/>
              </a:rPr>
              <a:t>HARDWARE</a:t>
            </a:r>
          </a:p>
          <a:p>
            <a:pPr marL="0" marR="0" lvl="0" indent="0" algn="l" rtl="0">
              <a:spcBef>
                <a:spcPts val="0"/>
              </a:spcBef>
              <a:spcAft>
                <a:spcPts val="0"/>
              </a:spcAft>
              <a:buClr>
                <a:schemeClr val="lt1"/>
              </a:buClr>
              <a:buSzPct val="25000"/>
              <a:buFont typeface="Arial"/>
              <a:buNone/>
            </a:pPr>
            <a:endParaRPr sz="2400" b="0" i="0" u="none" strike="noStrike" cap="none">
              <a:solidFill>
                <a:schemeClr val="lt1"/>
              </a:solidFill>
              <a:latin typeface="Roboto Mono"/>
              <a:ea typeface="Roboto Mono"/>
              <a:cs typeface="Roboto Mono"/>
              <a:sym typeface="Roboto Mono"/>
            </a:endParaRPr>
          </a:p>
          <a:p>
            <a:pPr marL="0" marR="0" lvl="0" indent="0" algn="l" rtl="0">
              <a:lnSpc>
                <a:spcPct val="150000"/>
              </a:lnSpc>
              <a:spcBef>
                <a:spcPts val="0"/>
              </a:spcBef>
              <a:spcAft>
                <a:spcPts val="0"/>
              </a:spcAft>
              <a:buNone/>
            </a:pPr>
            <a:endParaRPr sz="2400" b="0" i="0" u="none" strike="noStrike" cap="none">
              <a:solidFill>
                <a:schemeClr val="lt1"/>
              </a:solidFill>
              <a:latin typeface="Roboto Mono"/>
              <a:ea typeface="Roboto Mono"/>
              <a:cs typeface="Roboto Mono"/>
              <a:sym typeface="Roboto Mono"/>
            </a:endParaRPr>
          </a:p>
          <a:p>
            <a:pPr marL="0" marR="0" lvl="0" indent="0" algn="ctr" rtl="0">
              <a:spcBef>
                <a:spcPts val="480"/>
              </a:spcBef>
              <a:spcAft>
                <a:spcPts val="0"/>
              </a:spcAft>
              <a:buClr>
                <a:schemeClr val="lt1"/>
              </a:buClr>
              <a:buSzPct val="25000"/>
              <a:buFont typeface="Arial"/>
              <a:buNone/>
            </a:pPr>
            <a:endParaRPr sz="2400" b="0" i="0" u="none" strike="noStrike" cap="none">
              <a:solidFill>
                <a:schemeClr val="lt1"/>
              </a:solidFill>
              <a:latin typeface="Roboto Mono"/>
              <a:ea typeface="Roboto Mono"/>
              <a:cs typeface="Roboto Mono"/>
              <a:sym typeface="Roboto Mono"/>
            </a:endParaRPr>
          </a:p>
          <a:p>
            <a:pPr marL="0" marR="0" lvl="0" indent="0" algn="ctr" rtl="0">
              <a:spcBef>
                <a:spcPts val="480"/>
              </a:spcBef>
              <a:spcAft>
                <a:spcPts val="0"/>
              </a:spcAft>
              <a:buClr>
                <a:schemeClr val="lt1"/>
              </a:buClr>
              <a:buSzPct val="25000"/>
              <a:buFont typeface="Arial"/>
              <a:buNone/>
            </a:pPr>
            <a:endParaRPr sz="2400" b="0" i="0" u="none" strike="noStrike" cap="none">
              <a:solidFill>
                <a:schemeClr val="lt1"/>
              </a:solidFill>
              <a:latin typeface="Roboto Mono"/>
              <a:ea typeface="Roboto Mono"/>
              <a:cs typeface="Roboto Mono"/>
              <a:sym typeface="Roboto Mono"/>
            </a:endParaRPr>
          </a:p>
          <a:p>
            <a:pPr marL="0" marR="0" lvl="0" indent="0" algn="ctr" rtl="0">
              <a:spcBef>
                <a:spcPts val="480"/>
              </a:spcBef>
              <a:spcAft>
                <a:spcPts val="0"/>
              </a:spcAft>
              <a:buClr>
                <a:schemeClr val="lt1"/>
              </a:buClr>
              <a:buSzPct val="25000"/>
              <a:buFont typeface="Arial"/>
              <a:buNone/>
            </a:pPr>
            <a:endParaRPr sz="2400" b="0" i="0" u="none" strike="noStrike" cap="none">
              <a:solidFill>
                <a:schemeClr val="lt1"/>
              </a:solidFill>
              <a:latin typeface="Roboto Mono"/>
              <a:ea typeface="Roboto Mono"/>
              <a:cs typeface="Roboto Mono"/>
              <a:sym typeface="Roboto Mono"/>
            </a:endParaRPr>
          </a:p>
          <a:p>
            <a:pPr marL="0" marR="0" lvl="0" indent="0" algn="ctr" rtl="0">
              <a:spcBef>
                <a:spcPts val="480"/>
              </a:spcBef>
              <a:spcAft>
                <a:spcPts val="0"/>
              </a:spcAft>
              <a:buClr>
                <a:schemeClr val="lt1"/>
              </a:buClr>
              <a:buSzPct val="25000"/>
              <a:buFont typeface="Arial"/>
              <a:buNone/>
            </a:pPr>
            <a:endParaRPr sz="2400" b="0" i="0" u="none" strike="noStrike" cap="none">
              <a:solidFill>
                <a:schemeClr val="lt1"/>
              </a:solidFill>
              <a:latin typeface="Roboto Mono"/>
              <a:ea typeface="Roboto Mono"/>
              <a:cs typeface="Roboto Mono"/>
              <a:sym typeface="Roboto Mono"/>
            </a:endParaRPr>
          </a:p>
          <a:p>
            <a:pPr marL="0" marR="0" lvl="0" indent="0" algn="ctr" rtl="0">
              <a:spcBef>
                <a:spcPts val="480"/>
              </a:spcBef>
              <a:buClr>
                <a:schemeClr val="lt1"/>
              </a:buClr>
              <a:buSzPct val="25000"/>
              <a:buFont typeface="Arial"/>
              <a:buNone/>
            </a:pPr>
            <a:endParaRPr sz="2400" b="0" i="0" u="none" strike="noStrike" cap="none">
              <a:solidFill>
                <a:schemeClr val="lt1"/>
              </a:solidFill>
              <a:latin typeface="Roboto Mono"/>
              <a:ea typeface="Roboto Mono"/>
              <a:cs typeface="Roboto Mono"/>
              <a:sym typeface="Roboto Mono"/>
            </a:endParaRPr>
          </a:p>
        </p:txBody>
      </p:sp>
      <p:sp>
        <p:nvSpPr>
          <p:cNvPr id="355" name="Shape 355"/>
          <p:cNvSpPr txBox="1"/>
          <p:nvPr/>
        </p:nvSpPr>
        <p:spPr>
          <a:xfrm>
            <a:off x="0" y="318150"/>
            <a:ext cx="2770800" cy="2831400"/>
          </a:xfrm>
          <a:prstGeom prst="rect">
            <a:avLst/>
          </a:prstGeom>
          <a:noFill/>
          <a:ln>
            <a:noFill/>
          </a:ln>
        </p:spPr>
        <p:txBody>
          <a:bodyPr lIns="91425" tIns="45700" rIns="91425" bIns="45700" anchor="t" anchorCtr="0">
            <a:noAutofit/>
          </a:bodyPr>
          <a:lstStyle/>
          <a:p>
            <a:pPr marL="457200" marR="0" lvl="0" indent="-342900" algn="l" rtl="0">
              <a:lnSpc>
                <a:spcPct val="100000"/>
              </a:lnSpc>
              <a:spcBef>
                <a:spcPts val="0"/>
              </a:spcBef>
              <a:spcAft>
                <a:spcPts val="0"/>
              </a:spcAft>
              <a:buClr>
                <a:srgbClr val="33AFF7"/>
              </a:buClr>
              <a:buSzPct val="100000"/>
              <a:buFont typeface="Roboto Mono"/>
              <a:buChar char="●"/>
            </a:pPr>
            <a:r>
              <a:rPr lang="en" sz="1800">
                <a:solidFill>
                  <a:srgbClr val="33AFF7"/>
                </a:solidFill>
                <a:latin typeface="Roboto Mono"/>
                <a:ea typeface="Roboto Mono"/>
                <a:cs typeface="Roboto Mono"/>
                <a:sym typeface="Roboto Mono"/>
              </a:rPr>
              <a:t>Use of computers and digital data grows in the 60s and 70s.</a:t>
            </a:r>
          </a:p>
          <a:p>
            <a:pPr marR="0" lvl="0" algn="l" rtl="0">
              <a:lnSpc>
                <a:spcPct val="100000"/>
              </a:lnSpc>
              <a:spcBef>
                <a:spcPts val="0"/>
              </a:spcBef>
              <a:spcAft>
                <a:spcPts val="0"/>
              </a:spcAft>
              <a:buNone/>
            </a:pPr>
            <a:endParaRPr sz="1800">
              <a:solidFill>
                <a:srgbClr val="33AFF7"/>
              </a:solidFill>
              <a:latin typeface="Roboto Mono"/>
              <a:ea typeface="Roboto Mono"/>
              <a:cs typeface="Roboto Mono"/>
              <a:sym typeface="Roboto Mono"/>
            </a:endParaRPr>
          </a:p>
          <a:p>
            <a:pPr marL="457200" marR="0" lvl="0" indent="-342900" algn="l" rtl="0">
              <a:lnSpc>
                <a:spcPct val="100000"/>
              </a:lnSpc>
              <a:spcBef>
                <a:spcPts val="0"/>
              </a:spcBef>
              <a:spcAft>
                <a:spcPts val="0"/>
              </a:spcAft>
              <a:buClr>
                <a:srgbClr val="33AFF7"/>
              </a:buClr>
              <a:buSzPct val="100000"/>
              <a:buFont typeface="Roboto Mono"/>
              <a:buChar char="●"/>
            </a:pPr>
            <a:r>
              <a:rPr lang="en" sz="1800">
                <a:solidFill>
                  <a:srgbClr val="33AFF7"/>
                </a:solidFill>
                <a:latin typeface="Roboto Mono"/>
                <a:ea typeface="Roboto Mono"/>
                <a:cs typeface="Roboto Mono"/>
                <a:sym typeface="Roboto Mono"/>
              </a:rPr>
              <a:t>A huge network of end-to-end computers is built. </a:t>
            </a:r>
          </a:p>
          <a:p>
            <a:pPr marR="0" lvl="0" algn="l" rtl="0">
              <a:lnSpc>
                <a:spcPct val="100000"/>
              </a:lnSpc>
              <a:spcBef>
                <a:spcPts val="0"/>
              </a:spcBef>
              <a:spcAft>
                <a:spcPts val="0"/>
              </a:spcAft>
              <a:buNone/>
            </a:pPr>
            <a:endParaRPr sz="1800">
              <a:solidFill>
                <a:srgbClr val="33AFF7"/>
              </a:solidFill>
              <a:latin typeface="Roboto Mono"/>
              <a:ea typeface="Roboto Mono"/>
              <a:cs typeface="Roboto Mono"/>
              <a:sym typeface="Roboto Mono"/>
            </a:endParaRPr>
          </a:p>
          <a:p>
            <a:pPr marL="457200" marR="0" lvl="0" indent="-342900" algn="l" rtl="0">
              <a:lnSpc>
                <a:spcPct val="100000"/>
              </a:lnSpc>
              <a:spcBef>
                <a:spcPts val="0"/>
              </a:spcBef>
              <a:spcAft>
                <a:spcPts val="0"/>
              </a:spcAft>
              <a:buClr>
                <a:srgbClr val="33AFF7"/>
              </a:buClr>
              <a:buSzPct val="100000"/>
              <a:buFont typeface="Roboto Mono"/>
              <a:buChar char="●"/>
            </a:pPr>
            <a:r>
              <a:rPr lang="en" sz="1800" b="0" i="0" u="none" strike="noStrike" cap="none">
                <a:solidFill>
                  <a:srgbClr val="33AFF7"/>
                </a:solidFill>
                <a:latin typeface="Roboto Mono"/>
                <a:ea typeface="Roboto Mono"/>
                <a:cs typeface="Roboto Mono"/>
                <a:sym typeface="Roboto Mono"/>
              </a:rPr>
              <a:t>There</a:t>
            </a:r>
            <a:r>
              <a:rPr lang="en" sz="1800">
                <a:solidFill>
                  <a:srgbClr val="33AFF7"/>
                </a:solidFill>
                <a:latin typeface="Roboto Mono"/>
                <a:ea typeface="Roboto Mono"/>
                <a:cs typeface="Roboto Mono"/>
                <a:sym typeface="Roboto Mono"/>
              </a:rPr>
              <a:t> is</a:t>
            </a:r>
            <a:r>
              <a:rPr lang="en" sz="1800" b="0" i="0" u="none" strike="noStrike" cap="none">
                <a:solidFill>
                  <a:srgbClr val="33AFF7"/>
                </a:solidFill>
                <a:latin typeface="Roboto Mono"/>
                <a:ea typeface="Roboto Mono"/>
                <a:cs typeface="Roboto Mono"/>
                <a:sym typeface="Roboto Mono"/>
              </a:rPr>
              <a:t> no central control.  </a:t>
            </a:r>
          </a:p>
          <a:p>
            <a:pPr marR="0" lvl="0" algn="l" rtl="0">
              <a:lnSpc>
                <a:spcPct val="100000"/>
              </a:lnSpc>
              <a:spcBef>
                <a:spcPts val="0"/>
              </a:spcBef>
              <a:spcAft>
                <a:spcPts val="0"/>
              </a:spcAft>
              <a:buNone/>
            </a:pPr>
            <a:endParaRPr sz="1800" b="0" i="0" u="none" strike="noStrike" cap="none">
              <a:solidFill>
                <a:srgbClr val="33AFF7"/>
              </a:solidFill>
              <a:latin typeface="Roboto Mono"/>
              <a:ea typeface="Roboto Mono"/>
              <a:cs typeface="Roboto Mono"/>
              <a:sym typeface="Roboto Mono"/>
            </a:endParaRPr>
          </a:p>
        </p:txBody>
      </p:sp>
      <p:pic>
        <p:nvPicPr>
          <p:cNvPr id="356" name="Shape 356" descr="Project Genie researchers (left to right) Professor Paul Morton, Mel Pirtle and Wayne Lichtenberger at UC Berkeley with the SDS .jpg"/>
          <p:cNvPicPr preferRelativeResize="0"/>
          <p:nvPr/>
        </p:nvPicPr>
        <p:blipFill>
          <a:blip r:embed="rId3">
            <a:alphaModFix/>
          </a:blip>
          <a:stretch>
            <a:fillRect/>
          </a:stretch>
        </p:blipFill>
        <p:spPr>
          <a:xfrm>
            <a:off x="2850575" y="0"/>
            <a:ext cx="3333624" cy="51434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Shape 362"/>
          <p:cNvSpPr txBox="1">
            <a:spLocks noGrp="1"/>
          </p:cNvSpPr>
          <p:nvPr>
            <p:ph type="body" idx="1"/>
          </p:nvPr>
        </p:nvSpPr>
        <p:spPr>
          <a:xfrm>
            <a:off x="2114425" y="302950"/>
            <a:ext cx="7495200" cy="670500"/>
          </a:xfrm>
          <a:prstGeom prst="rect">
            <a:avLst/>
          </a:prstGeom>
        </p:spPr>
        <p:txBody>
          <a:bodyPr lIns="91425" tIns="91425" rIns="91425" bIns="91425" anchor="t" anchorCtr="0">
            <a:noAutofit/>
          </a:bodyPr>
          <a:lstStyle/>
          <a:p>
            <a:pPr marL="152400" lvl="0" indent="0" rtl="0">
              <a:spcBef>
                <a:spcPts val="0"/>
              </a:spcBef>
              <a:buNone/>
            </a:pPr>
            <a:r>
              <a:rPr lang="en">
                <a:solidFill>
                  <a:schemeClr val="dk1"/>
                </a:solidFill>
                <a:latin typeface="Roboto Mono"/>
                <a:ea typeface="Roboto Mono"/>
                <a:cs typeface="Roboto Mono"/>
                <a:sym typeface="Roboto Mono"/>
              </a:rPr>
              <a:t> The Internet Grows Like a City</a:t>
            </a:r>
          </a:p>
        </p:txBody>
      </p:sp>
      <p:sp>
        <p:nvSpPr>
          <p:cNvPr id="363" name="Shape 363"/>
          <p:cNvSpPr txBox="1"/>
          <p:nvPr/>
        </p:nvSpPr>
        <p:spPr>
          <a:xfrm>
            <a:off x="2679525" y="3758800"/>
            <a:ext cx="6622500" cy="1041000"/>
          </a:xfrm>
          <a:prstGeom prst="rect">
            <a:avLst/>
          </a:prstGeom>
          <a:noFill/>
          <a:ln>
            <a:noFill/>
          </a:ln>
        </p:spPr>
        <p:txBody>
          <a:bodyPr lIns="91425" tIns="91425" rIns="91425" bIns="91425" anchor="t" anchorCtr="0">
            <a:noAutofit/>
          </a:bodyPr>
          <a:lstStyle/>
          <a:p>
            <a:pPr marL="152400" lvl="0" indent="-69850" rtl="0">
              <a:spcBef>
                <a:spcPts val="480"/>
              </a:spcBef>
              <a:buClr>
                <a:schemeClr val="accent3"/>
              </a:buClr>
              <a:buSzPct val="61111"/>
              <a:buFont typeface="Arial"/>
              <a:buNone/>
            </a:pPr>
            <a:r>
              <a:rPr lang="en" sz="1800">
                <a:solidFill>
                  <a:schemeClr val="dk1"/>
                </a:solidFill>
                <a:latin typeface="Roboto Mono"/>
                <a:ea typeface="Roboto Mono"/>
                <a:cs typeface="Roboto Mono"/>
                <a:sym typeface="Roboto Mono"/>
              </a:rPr>
              <a:t>As cities grow they need </a:t>
            </a:r>
            <a:r>
              <a:rPr lang="en" sz="1800">
                <a:solidFill>
                  <a:schemeClr val="dk2"/>
                </a:solidFill>
                <a:latin typeface="Roboto Mono"/>
                <a:ea typeface="Roboto Mono"/>
                <a:cs typeface="Roboto Mono"/>
                <a:sym typeface="Roboto Mono"/>
              </a:rPr>
              <a:t>infrastructure.</a:t>
            </a:r>
            <a:r>
              <a:rPr lang="en" sz="1800">
                <a:solidFill>
                  <a:schemeClr val="dk1"/>
                </a:solidFill>
                <a:latin typeface="Roboto Mono"/>
                <a:ea typeface="Roboto Mono"/>
                <a:cs typeface="Roboto Mono"/>
                <a:sym typeface="Roboto Mono"/>
              </a:rPr>
              <a:t> </a:t>
            </a:r>
          </a:p>
          <a:p>
            <a:pPr marL="152400" lvl="0" indent="0" rtl="0">
              <a:spcBef>
                <a:spcPts val="480"/>
              </a:spcBef>
              <a:buNone/>
            </a:pPr>
            <a:r>
              <a:rPr lang="en" sz="1800">
                <a:solidFill>
                  <a:schemeClr val="dk1"/>
                </a:solidFill>
                <a:latin typeface="Roboto Mono"/>
                <a:ea typeface="Roboto Mono"/>
                <a:cs typeface="Roboto Mono"/>
                <a:sym typeface="Roboto Mono"/>
              </a:rPr>
              <a:t>Roads, bridges and tunnels.</a:t>
            </a:r>
          </a:p>
        </p:txBody>
      </p:sp>
      <p:pic>
        <p:nvPicPr>
          <p:cNvPr id="364" name="Shape 364" descr="LOMEX.jpg"/>
          <p:cNvPicPr preferRelativeResize="0"/>
          <p:nvPr/>
        </p:nvPicPr>
        <p:blipFill>
          <a:blip r:embed="rId3">
            <a:alphaModFix/>
          </a:blip>
          <a:stretch>
            <a:fillRect/>
          </a:stretch>
        </p:blipFill>
        <p:spPr>
          <a:xfrm>
            <a:off x="2908125" y="1058012"/>
            <a:ext cx="5057350" cy="2532074"/>
          </a:xfrm>
          <a:prstGeom prst="rect">
            <a:avLst/>
          </a:prstGeom>
          <a:noFill/>
          <a:ln>
            <a:noFill/>
          </a:ln>
        </p:spPr>
      </p:pic>
    </p:spTree>
  </p:cSld>
  <p:clrMapOvr>
    <a:masterClrMapping/>
  </p:clrMapOvr>
</p:sld>
</file>

<file path=ppt/theme/theme1.xml><?xml version="1.0" encoding="utf-8"?>
<a:theme xmlns:a="http://schemas.openxmlformats.org/drawingml/2006/main" name="1_Thème Office">
  <a:themeElements>
    <a:clrScheme name="Personnalisée 7">
      <a:dk1>
        <a:srgbClr val="33AFF7"/>
      </a:dk1>
      <a:lt1>
        <a:srgbClr val="FFFFFF"/>
      </a:lt1>
      <a:dk2>
        <a:srgbClr val="FF8939"/>
      </a:dk2>
      <a:lt2>
        <a:srgbClr val="F0F0F1"/>
      </a:lt2>
      <a:accent1>
        <a:srgbClr val="1980B6"/>
      </a:accent1>
      <a:accent2>
        <a:srgbClr val="D04F1A"/>
      </a:accent2>
      <a:accent3>
        <a:srgbClr val="000000"/>
      </a:accent3>
      <a:accent4>
        <a:srgbClr val="EB581D"/>
      </a:accent4>
      <a:accent5>
        <a:srgbClr val="1C9ADB"/>
      </a:accent5>
      <a:accent6>
        <a:srgbClr val="F0F0F1"/>
      </a:accent6>
      <a:hlink>
        <a:srgbClr val="1C9ADB"/>
      </a:hlink>
      <a:folHlink>
        <a:srgbClr val="1A88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hème Office">
  <a:themeElements>
    <a:clrScheme name="Personnalisée 7">
      <a:dk1>
        <a:srgbClr val="33AFF7"/>
      </a:dk1>
      <a:lt1>
        <a:srgbClr val="FFFFFF"/>
      </a:lt1>
      <a:dk2>
        <a:srgbClr val="FF8939"/>
      </a:dk2>
      <a:lt2>
        <a:srgbClr val="F0F0F1"/>
      </a:lt2>
      <a:accent1>
        <a:srgbClr val="1980B6"/>
      </a:accent1>
      <a:accent2>
        <a:srgbClr val="D04F1A"/>
      </a:accent2>
      <a:accent3>
        <a:srgbClr val="000000"/>
      </a:accent3>
      <a:accent4>
        <a:srgbClr val="EB581D"/>
      </a:accent4>
      <a:accent5>
        <a:srgbClr val="1C9ADB"/>
      </a:accent5>
      <a:accent6>
        <a:srgbClr val="F0F0F1"/>
      </a:accent6>
      <a:hlink>
        <a:srgbClr val="1C9ADB"/>
      </a:hlink>
      <a:folHlink>
        <a:srgbClr val="1A88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1489</Words>
  <Application>Microsoft Macintosh PowerPoint</Application>
  <PresentationFormat>On-screen Show (16:9)</PresentationFormat>
  <Paragraphs>225</Paragraphs>
  <Slides>26</Slides>
  <Notes>26</Notes>
  <HiddenSlides>0</HiddenSlides>
  <MMClips>0</MMClips>
  <ScaleCrop>false</ScaleCrop>
  <HeadingPairs>
    <vt:vector size="6" baseType="variant">
      <vt:variant>
        <vt:lpstr>Fonts Used</vt:lpstr>
      </vt:variant>
      <vt:variant>
        <vt:i4>1</vt:i4>
      </vt:variant>
      <vt:variant>
        <vt:lpstr>Theme</vt:lpstr>
      </vt:variant>
      <vt:variant>
        <vt:i4>2</vt:i4>
      </vt:variant>
      <vt:variant>
        <vt:lpstr>Slide Titles</vt:lpstr>
      </vt:variant>
      <vt:variant>
        <vt:i4>26</vt:i4>
      </vt:variant>
    </vt:vector>
  </HeadingPairs>
  <TitlesOfParts>
    <vt:vector size="29" baseType="lpstr">
      <vt:lpstr>Roboto Mono</vt:lpstr>
      <vt:lpstr>1_Thème Office</vt:lpstr>
      <vt:lpstr>1_Thème Office</vt:lpstr>
      <vt:lpstr>PowerPoint Presentation</vt:lpstr>
      <vt:lpstr>PowerPoint Presentation</vt:lpstr>
      <vt:lpstr>The Internet is Like a City With a history</vt:lpstr>
      <vt:lpstr>PowerPoint Presentation</vt:lpstr>
      <vt:lpstr> Digital: Discontinuous bits of information that can be easily shuffled around. </vt:lpstr>
      <vt:lpstr>PowerPoint Presentation</vt:lpstr>
      <vt:lpstr>Stage 2:  </vt:lpstr>
      <vt:lpstr>PowerPoint Presentation</vt:lpstr>
      <vt:lpstr>PowerPoint Presentation</vt:lpstr>
      <vt:lpstr>PowerPoint Presentation</vt:lpstr>
      <vt:lpstr>Stage 3</vt:lpstr>
      <vt:lpstr>PowerPoint Presentation</vt:lpstr>
      <vt:lpstr>A Growing City Needs Protocols</vt:lpstr>
      <vt:lpstr>Digital Innovator: Sir Tim Berners-Lee</vt:lpstr>
      <vt:lpstr>PowerPoint Presentation</vt:lpstr>
      <vt:lpstr>PowerPoint Presentation</vt:lpstr>
      <vt:lpstr>PowerPoint Presentation</vt:lpstr>
      <vt:lpstr>Digital Citizenship</vt:lpstr>
      <vt:lpstr> Hyper Text Markup Language</vt:lpstr>
      <vt:lpstr>PowerPoint Presentation</vt:lpstr>
      <vt:lpstr>PowerPoint Presentation</vt:lpstr>
      <vt:lpstr>PowerPoint Presentation</vt:lpstr>
      <vt:lpstr>Directions For brainstorming</vt:lpstr>
      <vt:lpstr>Let’s Put together our Web Page The way a computer would!</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Kate Arthur</cp:lastModifiedBy>
  <cp:revision>1</cp:revision>
  <dcterms:modified xsi:type="dcterms:W3CDTF">2017-02-06T18:51:30Z</dcterms:modified>
</cp:coreProperties>
</file>